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8" r:id="rId2"/>
    <p:sldId id="429" r:id="rId3"/>
    <p:sldId id="386" r:id="rId4"/>
    <p:sldId id="424" r:id="rId5"/>
    <p:sldId id="432" r:id="rId6"/>
    <p:sldId id="416" r:id="rId7"/>
    <p:sldId id="414" r:id="rId8"/>
    <p:sldId id="457" r:id="rId9"/>
    <p:sldId id="433" r:id="rId10"/>
    <p:sldId id="417" r:id="rId11"/>
    <p:sldId id="387" r:id="rId12"/>
    <p:sldId id="434" r:id="rId13"/>
    <p:sldId id="435" r:id="rId14"/>
    <p:sldId id="436" r:id="rId15"/>
    <p:sldId id="437" r:id="rId16"/>
    <p:sldId id="438" r:id="rId17"/>
    <p:sldId id="439" r:id="rId18"/>
    <p:sldId id="466" r:id="rId19"/>
    <p:sldId id="467" r:id="rId20"/>
    <p:sldId id="428" r:id="rId21"/>
    <p:sldId id="420" r:id="rId22"/>
    <p:sldId id="421" r:id="rId23"/>
    <p:sldId id="427" r:id="rId24"/>
    <p:sldId id="440" r:id="rId25"/>
    <p:sldId id="426" r:id="rId26"/>
    <p:sldId id="449" r:id="rId27"/>
    <p:sldId id="450" r:id="rId28"/>
    <p:sldId id="451" r:id="rId29"/>
    <p:sldId id="463" r:id="rId30"/>
    <p:sldId id="464" r:id="rId31"/>
    <p:sldId id="465" r:id="rId32"/>
    <p:sldId id="400" r:id="rId33"/>
    <p:sldId id="459" r:id="rId34"/>
    <p:sldId id="460" r:id="rId35"/>
    <p:sldId id="461" r:id="rId36"/>
    <p:sldId id="462" r:id="rId37"/>
    <p:sldId id="430" r:id="rId38"/>
    <p:sldId id="422" r:id="rId39"/>
    <p:sldId id="425" r:id="rId40"/>
    <p:sldId id="443" r:id="rId41"/>
    <p:sldId id="444" r:id="rId42"/>
    <p:sldId id="445" r:id="rId43"/>
    <p:sldId id="446" r:id="rId44"/>
    <p:sldId id="454" r:id="rId45"/>
    <p:sldId id="447" r:id="rId46"/>
    <p:sldId id="455" r:id="rId47"/>
    <p:sldId id="456" r:id="rId48"/>
    <p:sldId id="452" r:id="rId49"/>
    <p:sldId id="458" r:id="rId50"/>
    <p:sldId id="469" r:id="rId51"/>
    <p:sldId id="470" r:id="rId52"/>
    <p:sldId id="471" r:id="rId53"/>
    <p:sldId id="472" r:id="rId54"/>
    <p:sldId id="29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D"/>
    <a:srgbClr val="292938"/>
    <a:srgbClr val="464A66"/>
    <a:srgbClr val="96969D"/>
    <a:srgbClr val="BE5412"/>
    <a:srgbClr val="FFC000"/>
    <a:srgbClr val="FF694A"/>
    <a:srgbClr val="FFC6BB"/>
    <a:srgbClr val="D48FE9"/>
    <a:srgbClr val="F5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9AB50B8-B36B-4447-8BD3-3651C4A54E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 marL="0" indent="0">
              <a:buNone/>
              <a:defRPr sz="1800" b="1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428D67F-2893-4E1C-827B-B67E47B5D0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12C27A-FBAA-46D5-80CE-A91C62BCED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22D8E455-0571-4D9A-882F-1C67D6E26E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F9E592D-6DB3-4F2C-A46B-75E998B2AA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0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A70552A-DD0D-45DE-95E5-00FA4A40E1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41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C289659-1428-4BBA-A233-2C6CE7330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2E73B1E0-99CA-4998-B60F-4511543BD3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3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D7F8527-DCA3-4B20-A1EA-5B3A439C90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2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41176D1A-C672-4FE0-89A7-819E28F0E3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B658033-61C8-4BBB-987F-18C273BC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6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674DECF-2B6F-4ADE-A3DF-4BA22B8E4E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8F9DAD0-7DA8-4ECB-9DC4-331120CF69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973B5-5A47-4DBB-AF8D-AC520211509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0EB67-3774-4676-B898-C9E863C55337}"/>
              </a:ext>
            </a:extLst>
          </p:cNvPr>
          <p:cNvSpPr/>
          <p:nvPr userDrawn="1"/>
        </p:nvSpPr>
        <p:spPr>
          <a:xfrm>
            <a:off x="426000" y="1092200"/>
            <a:ext cx="11340000" cy="5339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1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53984427-42AF-4AF0-A74A-A139F371C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288000" anchor="b" anchorCtr="1"/>
          <a:lstStyle>
            <a:lvl1pPr>
              <a:defRPr lang="ko-KR" altLang="en-US" sz="1600" b="1" dirty="0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6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7B68BF-332A-491F-897D-6274494FA9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89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FEE59348-3C2F-4B5A-A227-5241ECF639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C7264BD9-F0A5-4B03-B5C8-98E93F3917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CDF8EC34-7817-470F-93B0-E79A13386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6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55A4CBE-C55D-470E-9034-B7E937BC08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lvl="0"/>
            <a:r>
              <a:rPr lang="en-US" altLang="ko-KR" dirty="0"/>
              <a:t>Right Click &gt; Click to Send to Back  &gt; Right Click &gt; Click to Bring to Front &gt; Click icon to add picture &gt; Right Click  &gt;  Click to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536516C-FEFE-494D-905E-36B157DA6A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  <a:effectLst>
            <a:outerShdw blurRad="127000" dist="38100" dir="2700000" algn="tl" rotWithShape="0">
              <a:srgbClr val="292938">
                <a:alpha val="50000"/>
              </a:srgbClr>
            </a:outerShdw>
          </a:effectLst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96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79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7.sv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8.svg"/><Relationship Id="rId7" Type="http://schemas.openxmlformats.org/officeDocument/2006/relationships/image" Target="../media/image8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58.svg"/><Relationship Id="rId7" Type="http://schemas.openxmlformats.org/officeDocument/2006/relationships/image" Target="../media/image9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8.svg"/><Relationship Id="rId7" Type="http://schemas.openxmlformats.org/officeDocument/2006/relationships/image" Target="../media/image9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jp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8.svg"/><Relationship Id="rId7" Type="http://schemas.openxmlformats.org/officeDocument/2006/relationships/image" Target="../media/image9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8.svg"/><Relationship Id="rId7" Type="http://schemas.openxmlformats.org/officeDocument/2006/relationships/image" Target="../media/image9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8.svg"/><Relationship Id="rId7" Type="http://schemas.openxmlformats.org/officeDocument/2006/relationships/image" Target="../media/image9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8.svg"/><Relationship Id="rId7" Type="http://schemas.openxmlformats.org/officeDocument/2006/relationships/image" Target="../media/image1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8.svg"/><Relationship Id="rId7" Type="http://schemas.openxmlformats.org/officeDocument/2006/relationships/image" Target="../media/image1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image" Target="../media/image4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7.svg"/><Relationship Id="rId7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58.svg"/><Relationship Id="rId10" Type="http://schemas.openxmlformats.org/officeDocument/2006/relationships/image" Target="../media/image123.png"/><Relationship Id="rId4" Type="http://schemas.openxmlformats.org/officeDocument/2006/relationships/image" Target="../media/image57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58.svg"/><Relationship Id="rId7" Type="http://schemas.openxmlformats.org/officeDocument/2006/relationships/image" Target="../media/image13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png"/><Relationship Id="rId5" Type="http://schemas.openxmlformats.org/officeDocument/2006/relationships/image" Target="../media/image4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2.sv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svg"/><Relationship Id="rId7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61.svg"/><Relationship Id="rId7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1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42.sv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37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37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2057152-1D06-4BB3-ADDF-D512698C8314}"/>
              </a:ext>
            </a:extLst>
          </p:cNvPr>
          <p:cNvSpPr/>
          <p:nvPr/>
        </p:nvSpPr>
        <p:spPr>
          <a:xfrm>
            <a:off x="2050718" y="983775"/>
            <a:ext cx="8392564" cy="5024675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AB310F4-8E3D-A1B5-5E26-689E3B2D6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143" r="2813" b="21750"/>
          <a:stretch/>
        </p:blipFill>
        <p:spPr>
          <a:xfrm>
            <a:off x="1" y="-19049"/>
            <a:ext cx="12191999" cy="68770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4238626" y="3616246"/>
            <a:ext cx="372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예매 사이트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57EC6-0766-73C2-D3AA-8E08696912BC}"/>
              </a:ext>
            </a:extLst>
          </p:cNvPr>
          <p:cNvSpPr/>
          <p:nvPr/>
        </p:nvSpPr>
        <p:spPr>
          <a:xfrm>
            <a:off x="4438650" y="2007850"/>
            <a:ext cx="3305175" cy="1524000"/>
          </a:xfrm>
          <a:prstGeom prst="rect">
            <a:avLst/>
          </a:prstGeom>
          <a:solidFill>
            <a:srgbClr val="F5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E1A88-6605-A738-0EA4-ED59BA92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6" y="2602326"/>
            <a:ext cx="2352675" cy="1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3-1. ERD (Entity-Relationship Diagram)</a:t>
            </a:r>
            <a:endParaRPr lang="ko-KR" altLang="en-US" sz="2400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0D4D0-741A-8721-404C-3156EDDD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119634"/>
            <a:ext cx="10010775" cy="52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110C8-58C1-5AEB-3F90-94DD48906188}"/>
              </a:ext>
            </a:extLst>
          </p:cNvPr>
          <p:cNvSpPr txBox="1"/>
          <p:nvPr/>
        </p:nvSpPr>
        <p:spPr>
          <a:xfrm>
            <a:off x="7757580" y="619445"/>
            <a:ext cx="3024977" cy="461666"/>
          </a:xfrm>
          <a:prstGeom prst="rect">
            <a:avLst/>
          </a:prstGeom>
          <a:solidFill>
            <a:srgbClr val="292938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프로젝트명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영화 예매 사이트 구현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25DCECEB-3CAE-5941-FB98-17CEAF6ECAF8}"/>
              </a:ext>
            </a:extLst>
          </p:cNvPr>
          <p:cNvSpPr/>
          <p:nvPr/>
        </p:nvSpPr>
        <p:spPr>
          <a:xfrm>
            <a:off x="1676401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비용구조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0A4223B8-D8DC-DDAD-4F44-4FE9448495A7}"/>
              </a:ext>
            </a:extLst>
          </p:cNvPr>
          <p:cNvSpPr/>
          <p:nvPr/>
        </p:nvSpPr>
        <p:spPr>
          <a:xfrm>
            <a:off x="6074442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수입원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D9951B3C-24E0-C2BB-2AC8-3EB0BA27944A}"/>
              </a:ext>
            </a:extLst>
          </p:cNvPr>
          <p:cNvSpPr/>
          <p:nvPr/>
        </p:nvSpPr>
        <p:spPr>
          <a:xfrm>
            <a:off x="1676400" y="1094997"/>
            <a:ext cx="1764792" cy="400638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rgbClr val="7F7F7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Problem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문제인식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E95212C3-8A4C-FF1E-3004-1D1BD5D4E937}"/>
              </a:ext>
            </a:extLst>
          </p:cNvPr>
          <p:cNvSpPr/>
          <p:nvPr/>
        </p:nvSpPr>
        <p:spPr>
          <a:xfrm>
            <a:off x="3441192" y="1094995"/>
            <a:ext cx="1764792" cy="24213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솔루션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F1B105CC-FFB5-57BC-BFE8-376169AF1B49}"/>
              </a:ext>
            </a:extLst>
          </p:cNvPr>
          <p:cNvSpPr/>
          <p:nvPr/>
        </p:nvSpPr>
        <p:spPr>
          <a:xfrm>
            <a:off x="3441192" y="3521393"/>
            <a:ext cx="1764792" cy="15799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 Metrics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핵심지표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A1005936-5BC3-EC30-88EC-4C0CCFFF3CA3}"/>
              </a:ext>
            </a:extLst>
          </p:cNvPr>
          <p:cNvSpPr/>
          <p:nvPr/>
        </p:nvSpPr>
        <p:spPr>
          <a:xfrm>
            <a:off x="5178106" y="1094995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Value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가치 제안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624C85F5-3DAA-9EDA-F927-4CAAAFF90CB7}"/>
              </a:ext>
            </a:extLst>
          </p:cNvPr>
          <p:cNvSpPr/>
          <p:nvPr/>
        </p:nvSpPr>
        <p:spPr>
          <a:xfrm>
            <a:off x="6942898" y="1094994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ique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Advantage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차별성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BB0F40B5-CBE5-047C-455E-741951F15BFC}"/>
              </a:ext>
            </a:extLst>
          </p:cNvPr>
          <p:cNvSpPr/>
          <p:nvPr/>
        </p:nvSpPr>
        <p:spPr>
          <a:xfrm>
            <a:off x="8707690" y="1098785"/>
            <a:ext cx="1764792" cy="400259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Customer</a:t>
            </a:r>
          </a:p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Segments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고객 세그먼트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EA4FCCF7-046D-8198-E350-23005D7822CD}"/>
              </a:ext>
            </a:extLst>
          </p:cNvPr>
          <p:cNvSpPr/>
          <p:nvPr/>
        </p:nvSpPr>
        <p:spPr>
          <a:xfrm>
            <a:off x="1676400" y="1080297"/>
            <a:ext cx="8796082" cy="5359491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12713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BA3BE2-BB89-3C82-1E1F-AE8E8559DF4B}"/>
              </a:ext>
            </a:extLst>
          </p:cNvPr>
          <p:cNvGrpSpPr/>
          <p:nvPr/>
        </p:nvGrpSpPr>
        <p:grpSpPr>
          <a:xfrm>
            <a:off x="1939974" y="1818868"/>
            <a:ext cx="1237643" cy="860542"/>
            <a:chOff x="6127890" y="2187982"/>
            <a:chExt cx="1196079" cy="114689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83AB45-86CA-4F97-2EF3-23933AE9843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4" name="자유형 20">
                <a:extLst>
                  <a:ext uri="{FF2B5EF4-FFF2-40B4-BE49-F238E27FC236}">
                    <a16:creationId xmlns:a16="http://schemas.microsoft.com/office/drawing/2014/main" id="{A7452CCB-B8C7-DA27-D531-B7B4C74CF6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4">
                <a:extLst>
                  <a:ext uri="{FF2B5EF4-FFF2-40B4-BE49-F238E27FC236}">
                    <a16:creationId xmlns:a16="http://schemas.microsoft.com/office/drawing/2014/main" id="{0B09FCBF-3428-C18B-74BA-472E25CD518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기존 영화 사이트의 맞춤형 추천 알고리즘부재</a:t>
                </a:r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6CCD8DA-FAC3-CB44-D3BB-C9C23C93B186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1A10B8-A2C3-1202-D2D5-4DD0305BC839}"/>
              </a:ext>
            </a:extLst>
          </p:cNvPr>
          <p:cNvGrpSpPr/>
          <p:nvPr/>
        </p:nvGrpSpPr>
        <p:grpSpPr>
          <a:xfrm>
            <a:off x="1939974" y="2831968"/>
            <a:ext cx="1237643" cy="860542"/>
            <a:chOff x="6127890" y="2187982"/>
            <a:chExt cx="1196079" cy="11468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B650AF7-1A80-6842-05FB-02209E61D6EF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9" name="자유형 20">
                <a:extLst>
                  <a:ext uri="{FF2B5EF4-FFF2-40B4-BE49-F238E27FC236}">
                    <a16:creationId xmlns:a16="http://schemas.microsoft.com/office/drawing/2014/main" id="{493619C1-CEDD-548F-D28A-F2585DB0D6D2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4">
                <a:extLst>
                  <a:ext uri="{FF2B5EF4-FFF2-40B4-BE49-F238E27FC236}">
                    <a16:creationId xmlns:a16="http://schemas.microsoft.com/office/drawing/2014/main" id="{9099A9C5-E4A1-A8CD-5401-3C690A9BFF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오프라인 체험과 온라인 편리함의 조화 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부족</a:t>
                </a:r>
              </a:p>
            </p:txBody>
          </p: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627BC8D-BCD9-C2D9-AD47-1DE387BFB0C1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9B48B8-E013-F32E-40B0-6713E3FED8E1}"/>
              </a:ext>
            </a:extLst>
          </p:cNvPr>
          <p:cNvGrpSpPr/>
          <p:nvPr/>
        </p:nvGrpSpPr>
        <p:grpSpPr>
          <a:xfrm>
            <a:off x="1938129" y="3883366"/>
            <a:ext cx="1237643" cy="860542"/>
            <a:chOff x="6127890" y="2187982"/>
            <a:chExt cx="1196079" cy="11468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629554-9B99-1CFB-BBEB-CAE37AABC91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34" name="자유형 20">
                <a:extLst>
                  <a:ext uri="{FF2B5EF4-FFF2-40B4-BE49-F238E27FC236}">
                    <a16:creationId xmlns:a16="http://schemas.microsoft.com/office/drawing/2014/main" id="{F5C85FA2-30A1-E130-1509-8B771446223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4">
                <a:extLst>
                  <a:ext uri="{FF2B5EF4-FFF2-40B4-BE49-F238E27FC236}">
                    <a16:creationId xmlns:a16="http://schemas.microsoft.com/office/drawing/2014/main" id="{D067BC49-8201-8BCC-0D6F-846C92A2231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관리자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UI/UX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디자인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B1CC42F-06AE-0B01-7A45-709AAB3647E3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04BD22-05BE-2671-E917-705D83CE6E6F}"/>
              </a:ext>
            </a:extLst>
          </p:cNvPr>
          <p:cNvGrpSpPr/>
          <p:nvPr/>
        </p:nvGrpSpPr>
        <p:grpSpPr>
          <a:xfrm>
            <a:off x="3552656" y="1727649"/>
            <a:ext cx="1513986" cy="741570"/>
            <a:chOff x="2261118" y="2212524"/>
            <a:chExt cx="4814595" cy="5747658"/>
          </a:xfrm>
        </p:grpSpPr>
        <p:sp>
          <p:nvSpPr>
            <p:cNvPr id="37" name="자유형 20">
              <a:extLst>
                <a:ext uri="{FF2B5EF4-FFF2-40B4-BE49-F238E27FC236}">
                  <a16:creationId xmlns:a16="http://schemas.microsoft.com/office/drawing/2014/main" id="{EF56C91E-49EF-CB26-AA40-999AFB3F483B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4">
              <a:extLst>
                <a:ext uri="{FF2B5EF4-FFF2-40B4-BE49-F238E27FC236}">
                  <a16:creationId xmlns:a16="http://schemas.microsoft.com/office/drawing/2014/main" id="{106409B3-A51C-54D2-7F3E-F5765F9BD510}"/>
                </a:ext>
              </a:extLst>
            </p:cNvPr>
            <p:cNvSpPr/>
            <p:nvPr/>
          </p:nvSpPr>
          <p:spPr>
            <a:xfrm>
              <a:off x="2315346" y="2212524"/>
              <a:ext cx="4760367" cy="5747658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전통적인 영화관과 온라인 영화 서비스의 단점을 보완하여</a:t>
              </a:r>
              <a:r>
                <a: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보다 개인화된 서비스 제공</a:t>
              </a: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0D3E9F34-CFCA-0D6E-9BA5-0A8076B5B0BB}"/>
              </a:ext>
            </a:extLst>
          </p:cNvPr>
          <p:cNvSpPr/>
          <p:nvPr/>
        </p:nvSpPr>
        <p:spPr>
          <a:xfrm rot="19249572">
            <a:off x="3856796" y="1571870"/>
            <a:ext cx="441987" cy="172087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01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B18D7B-D8E4-87B6-76F5-DECA5DD862E3}"/>
              </a:ext>
            </a:extLst>
          </p:cNvPr>
          <p:cNvGrpSpPr/>
          <p:nvPr/>
        </p:nvGrpSpPr>
        <p:grpSpPr>
          <a:xfrm>
            <a:off x="3552656" y="2489512"/>
            <a:ext cx="1496934" cy="886635"/>
            <a:chOff x="6127890" y="2153207"/>
            <a:chExt cx="1196079" cy="11816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52BB8B3-1E3A-BC90-9242-9E58B59237EC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3" name="자유형 20">
                <a:extLst>
                  <a:ext uri="{FF2B5EF4-FFF2-40B4-BE49-F238E27FC236}">
                    <a16:creationId xmlns:a16="http://schemas.microsoft.com/office/drawing/2014/main" id="{FCBE32A6-4A2E-94F9-D8A2-C4247B87747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7C756A87-974D-4AD4-3554-167DA6AAD08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AI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분석을 통한 맞춤형 정보 제공 및 사용자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제공</a:t>
                </a:r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D4F15FA-3D1F-203D-2217-FEA25CBD5D29}"/>
                </a:ext>
              </a:extLst>
            </p:cNvPr>
            <p:cNvSpPr/>
            <p:nvPr/>
          </p:nvSpPr>
          <p:spPr>
            <a:xfrm rot="19249572">
              <a:off x="6577685" y="2153207"/>
              <a:ext cx="361249" cy="22990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7FD3E0-39B7-D466-C8C5-EAAA02EEDB75}"/>
              </a:ext>
            </a:extLst>
          </p:cNvPr>
          <p:cNvGrpSpPr/>
          <p:nvPr/>
        </p:nvGrpSpPr>
        <p:grpSpPr>
          <a:xfrm>
            <a:off x="3552656" y="3973523"/>
            <a:ext cx="1496933" cy="1043085"/>
            <a:chOff x="6127890" y="2164463"/>
            <a:chExt cx="1196079" cy="117041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2C2CA79-2D5E-C0EA-AE61-708BA3A92D0E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8" name="자유형 20">
                <a:extLst>
                  <a:ext uri="{FF2B5EF4-FFF2-40B4-BE49-F238E27FC236}">
                    <a16:creationId xmlns:a16="http://schemas.microsoft.com/office/drawing/2014/main" id="{537C58E3-AD08-8C41-CB2B-93D377CFD891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">
                <a:extLst>
                  <a:ext uri="{FF2B5EF4-FFF2-40B4-BE49-F238E27FC236}">
                    <a16:creationId xmlns:a16="http://schemas.microsoft.com/office/drawing/2014/main" id="{F9DF954B-1DED-02D2-8C3E-C95EFB530BA4}"/>
                  </a:ext>
                </a:extLst>
              </p:cNvPr>
              <p:cNvSpPr/>
              <p:nvPr/>
            </p:nvSpPr>
            <p:spPr>
              <a:xfrm>
                <a:off x="2315345" y="2212520"/>
                <a:ext cx="4760368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-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회원 수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게시물 게시 수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 현황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예매율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유저 유입경로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연령비율</a:t>
                </a:r>
              </a:p>
            </p:txBody>
          </p:sp>
        </p:grp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25A0F03-885D-BD55-F700-8707C8B7BD1D}"/>
                </a:ext>
              </a:extLst>
            </p:cNvPr>
            <p:cNvSpPr/>
            <p:nvPr/>
          </p:nvSpPr>
          <p:spPr>
            <a:xfrm rot="19249572">
              <a:off x="6566159" y="2164463"/>
              <a:ext cx="362675" cy="184194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E2CA32-5067-0891-66CC-50BF3F182321}"/>
              </a:ext>
            </a:extLst>
          </p:cNvPr>
          <p:cNvGrpSpPr/>
          <p:nvPr/>
        </p:nvGrpSpPr>
        <p:grpSpPr>
          <a:xfrm>
            <a:off x="5447230" y="1822471"/>
            <a:ext cx="1237643" cy="902910"/>
            <a:chOff x="6127890" y="2131515"/>
            <a:chExt cx="1196079" cy="120336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D72FF10-709F-A649-AD6F-03A7E39A2BF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3" name="자유형 20">
                <a:extLst>
                  <a:ext uri="{FF2B5EF4-FFF2-40B4-BE49-F238E27FC236}">
                    <a16:creationId xmlns:a16="http://schemas.microsoft.com/office/drawing/2014/main" id="{20280962-5636-C43D-0AAB-06A8B3F4642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4">
                <a:extLst>
                  <a:ext uri="{FF2B5EF4-FFF2-40B4-BE49-F238E27FC236}">
                    <a16:creationId xmlns:a16="http://schemas.microsoft.com/office/drawing/2014/main" id="{74196D02-578F-A962-EE13-FB799AB6F0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영화관과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OTT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의 장점을 결합하여 편리함과 개인화된 영화 서비스 제공</a:t>
                </a:r>
              </a:p>
            </p:txBody>
          </p:sp>
        </p:grp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4AC67FE-2DD5-16D8-CE8F-9986C7AE0920}"/>
                </a:ext>
              </a:extLst>
            </p:cNvPr>
            <p:cNvSpPr/>
            <p:nvPr/>
          </p:nvSpPr>
          <p:spPr>
            <a:xfrm rot="19249572">
              <a:off x="6595806" y="2131515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FDE69-22FC-F011-7BC0-26BB2EC2D4AA}"/>
              </a:ext>
            </a:extLst>
          </p:cNvPr>
          <p:cNvGrpSpPr/>
          <p:nvPr/>
        </p:nvGrpSpPr>
        <p:grpSpPr>
          <a:xfrm>
            <a:off x="5424335" y="2959259"/>
            <a:ext cx="1237643" cy="860542"/>
            <a:chOff x="6127890" y="2187982"/>
            <a:chExt cx="1196079" cy="11468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12C1002-96AE-8C1D-900B-BA839394112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8" name="자유형 20">
                <a:extLst>
                  <a:ext uri="{FF2B5EF4-FFF2-40B4-BE49-F238E27FC236}">
                    <a16:creationId xmlns:a16="http://schemas.microsoft.com/office/drawing/2014/main" id="{1261A0A3-344D-C315-F687-A08D7279BA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4">
                <a:extLst>
                  <a:ext uri="{FF2B5EF4-FFF2-40B4-BE49-F238E27FC236}">
                    <a16:creationId xmlns:a16="http://schemas.microsoft.com/office/drawing/2014/main" id="{932F5F88-B153-0B09-6055-0FC03C370C9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기본 유저들에게 꼭 필요한 정보를 얻을 수 있음</a:t>
                </a:r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E49730B-7D36-ECEA-3175-C7839541E06E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DFFA08-BD43-A310-AAAF-D06C34C18074}"/>
              </a:ext>
            </a:extLst>
          </p:cNvPr>
          <p:cNvGrpSpPr/>
          <p:nvPr/>
        </p:nvGrpSpPr>
        <p:grpSpPr>
          <a:xfrm>
            <a:off x="5424335" y="4090652"/>
            <a:ext cx="1237643" cy="860542"/>
            <a:chOff x="6127890" y="2187982"/>
            <a:chExt cx="1196079" cy="114689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93D09D6-E61B-EFB5-1379-E326EAC64D69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63" name="자유형 20">
                <a:extLst>
                  <a:ext uri="{FF2B5EF4-FFF2-40B4-BE49-F238E27FC236}">
                    <a16:creationId xmlns:a16="http://schemas.microsoft.com/office/drawing/2014/main" id="{D9673AAA-337D-B76F-B497-AC5AA9CEF95E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4">
                <a:extLst>
                  <a:ext uri="{FF2B5EF4-FFF2-40B4-BE49-F238E27FC236}">
                    <a16:creationId xmlns:a16="http://schemas.microsoft.com/office/drawing/2014/main" id="{37E26D36-B153-757D-CC63-6D88EA7BF6C4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날씨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선호장르 등의 데이터 기반의 정보 정공으로 오는 만족감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64C04AA-36A8-D864-7503-93D10ACBB09F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1E1BF9-CF05-DE54-97BB-AFDA6B4D0B65}"/>
              </a:ext>
            </a:extLst>
          </p:cNvPr>
          <p:cNvGrpSpPr/>
          <p:nvPr/>
        </p:nvGrpSpPr>
        <p:grpSpPr>
          <a:xfrm>
            <a:off x="7137499" y="2151811"/>
            <a:ext cx="1237643" cy="847902"/>
            <a:chOff x="6127890" y="2204829"/>
            <a:chExt cx="1196079" cy="113005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523CBFE-3E94-89B5-5720-A2FF0BF3215F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68" name="자유형 20">
                <a:extLst>
                  <a:ext uri="{FF2B5EF4-FFF2-40B4-BE49-F238E27FC236}">
                    <a16:creationId xmlns:a16="http://schemas.microsoft.com/office/drawing/2014/main" id="{C3ED8E48-F438-DF30-BFC1-A43B25193EA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4">
                <a:extLst>
                  <a:ext uri="{FF2B5EF4-FFF2-40B4-BE49-F238E27FC236}">
                    <a16:creationId xmlns:a16="http://schemas.microsoft.com/office/drawing/2014/main" id="{F02BC395-47F7-1765-2A6E-5F4E50FEC0C6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사용자들과의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높은 상호작용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90E7BAE2-08C9-ADBA-B479-291D1E0DC4CB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739EF0-BFF4-3B0F-5C20-A1F1B5737114}"/>
              </a:ext>
            </a:extLst>
          </p:cNvPr>
          <p:cNvGrpSpPr/>
          <p:nvPr/>
        </p:nvGrpSpPr>
        <p:grpSpPr>
          <a:xfrm>
            <a:off x="7135050" y="3034993"/>
            <a:ext cx="1237643" cy="1926123"/>
            <a:chOff x="6127890" y="2249334"/>
            <a:chExt cx="1196079" cy="108554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80DAD3F-7076-2F17-29FF-C34766DAD5F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3" name="자유형 20">
                <a:extLst>
                  <a:ext uri="{FF2B5EF4-FFF2-40B4-BE49-F238E27FC236}">
                    <a16:creationId xmlns:a16="http://schemas.microsoft.com/office/drawing/2014/main" id="{9AA0B457-2683-1A3D-FD05-AB673AD24AF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4">
                <a:extLst>
                  <a:ext uri="{FF2B5EF4-FFF2-40B4-BE49-F238E27FC236}">
                    <a16:creationId xmlns:a16="http://schemas.microsoft.com/office/drawing/2014/main" id="{AC86D2D1-5D63-BD2C-6797-C4C628274B5F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고객 만족도 및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모니터링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: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사용자들의 만족도와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이탈률을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지속적으로 모니터링하여 서비스를 개선할 수 있는 방향성을 파악함 </a:t>
                </a: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6BB93FD-8BF5-2D00-B97F-2764CE9A9E8D}"/>
                </a:ext>
              </a:extLst>
            </p:cNvPr>
            <p:cNvSpPr/>
            <p:nvPr/>
          </p:nvSpPr>
          <p:spPr>
            <a:xfrm rot="19249572">
              <a:off x="6539187" y="2249334"/>
              <a:ext cx="387285" cy="110665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4EE79AC-4F1A-0B5C-C21C-BAA22796D204}"/>
              </a:ext>
            </a:extLst>
          </p:cNvPr>
          <p:cNvGrpSpPr/>
          <p:nvPr/>
        </p:nvGrpSpPr>
        <p:grpSpPr>
          <a:xfrm>
            <a:off x="8968439" y="4149108"/>
            <a:ext cx="1237643" cy="860542"/>
            <a:chOff x="6127890" y="2187982"/>
            <a:chExt cx="1196079" cy="114689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A4BB699-2FF4-12A9-FFF5-C43BDFFB3E0D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8" name="자유형 20">
                <a:extLst>
                  <a:ext uri="{FF2B5EF4-FFF2-40B4-BE49-F238E27FC236}">
                    <a16:creationId xmlns:a16="http://schemas.microsoft.com/office/drawing/2014/main" id="{C4B011AD-0A1F-EE29-B755-C46C7C1A31ED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사각형 4">
                <a:extLst>
                  <a:ext uri="{FF2B5EF4-FFF2-40B4-BE49-F238E27FC236}">
                    <a16:creationId xmlns:a16="http://schemas.microsoft.com/office/drawing/2014/main" id="{C86CA859-9991-83D5-D095-86AFB242AE0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매니아층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75D9B8A-6573-0B6F-4412-8714A389AAA8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7C3B8B-A299-CF15-7440-5DA2332C9B41}"/>
              </a:ext>
            </a:extLst>
          </p:cNvPr>
          <p:cNvGrpSpPr/>
          <p:nvPr/>
        </p:nvGrpSpPr>
        <p:grpSpPr>
          <a:xfrm>
            <a:off x="8977567" y="1904822"/>
            <a:ext cx="1237643" cy="847902"/>
            <a:chOff x="6127890" y="2204829"/>
            <a:chExt cx="1196079" cy="113005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44BCE12-BBAB-DF2B-8FC2-B8D34C076669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83" name="자유형 20">
                <a:extLst>
                  <a:ext uri="{FF2B5EF4-FFF2-40B4-BE49-F238E27FC236}">
                    <a16:creationId xmlns:a16="http://schemas.microsoft.com/office/drawing/2014/main" id="{1CB768BB-A610-391B-3E19-CEBFB5018B7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4">
                <a:extLst>
                  <a:ext uri="{FF2B5EF4-FFF2-40B4-BE49-F238E27FC236}">
                    <a16:creationId xmlns:a16="http://schemas.microsoft.com/office/drawing/2014/main" id="{799A5233-1916-945A-9305-C9BD6359D67D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다양한 영화를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추천받고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싶은 유저</a:t>
                </a:r>
              </a:p>
            </p:txBody>
          </p:sp>
        </p:grp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7BB5C11-A7F1-DBEF-B1AC-E4734B0B0F77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A82E2F9-CAAC-B1A0-E818-5CB34CF02292}"/>
              </a:ext>
            </a:extLst>
          </p:cNvPr>
          <p:cNvGrpSpPr/>
          <p:nvPr/>
        </p:nvGrpSpPr>
        <p:grpSpPr>
          <a:xfrm>
            <a:off x="8991507" y="3062755"/>
            <a:ext cx="1237643" cy="860542"/>
            <a:chOff x="6127890" y="2187982"/>
            <a:chExt cx="1196079" cy="114689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5FEA16-5832-2FA3-FD12-4FCDB80EEE1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88" name="자유형 20">
                <a:extLst>
                  <a:ext uri="{FF2B5EF4-FFF2-40B4-BE49-F238E27FC236}">
                    <a16:creationId xmlns:a16="http://schemas.microsoft.com/office/drawing/2014/main" id="{9C482E50-167D-119A-3DFC-6B0A149608A8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직사각형 4">
                <a:extLst>
                  <a:ext uri="{FF2B5EF4-FFF2-40B4-BE49-F238E27FC236}">
                    <a16:creationId xmlns:a16="http://schemas.microsoft.com/office/drawing/2014/main" id="{24E8052D-55E5-094F-5CE4-71325828BEAE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영화를 취미로 모임을 갖고자 하는 사람</a:t>
                </a:r>
              </a:p>
            </p:txBody>
          </p:sp>
        </p:grp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D8E10D16-1EC9-398C-97B2-00925BEA388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44B1313-79B9-82F1-5D93-14C62798FB71}"/>
              </a:ext>
            </a:extLst>
          </p:cNvPr>
          <p:cNvGrpSpPr/>
          <p:nvPr/>
        </p:nvGrpSpPr>
        <p:grpSpPr>
          <a:xfrm>
            <a:off x="1964862" y="5674470"/>
            <a:ext cx="824730" cy="674176"/>
            <a:chOff x="6127890" y="2187982"/>
            <a:chExt cx="1196079" cy="114689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6902127-3137-D48E-5080-3B735C95835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3" name="자유형 20">
                <a:extLst>
                  <a:ext uri="{FF2B5EF4-FFF2-40B4-BE49-F238E27FC236}">
                    <a16:creationId xmlns:a16="http://schemas.microsoft.com/office/drawing/2014/main" id="{96B4D169-D04F-0C6B-7D82-BBA1D9672F26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직사각형 4">
                <a:extLst>
                  <a:ext uri="{FF2B5EF4-FFF2-40B4-BE49-F238E27FC236}">
                    <a16:creationId xmlns:a16="http://schemas.microsoft.com/office/drawing/2014/main" id="{321C61FC-1031-EB22-FAEB-5AFF636C0B95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서버관리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2BC0C53-7F7F-1C48-F74E-20037289DA14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2B9D52-5580-F76B-A595-9DD30E1D8183}"/>
              </a:ext>
            </a:extLst>
          </p:cNvPr>
          <p:cNvGrpSpPr/>
          <p:nvPr/>
        </p:nvGrpSpPr>
        <p:grpSpPr>
          <a:xfrm>
            <a:off x="2985284" y="5482411"/>
            <a:ext cx="824730" cy="674176"/>
            <a:chOff x="6127890" y="2187982"/>
            <a:chExt cx="1196079" cy="1146899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A37B998-5607-AD83-55A0-E76686F523A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8" name="자유형 20">
                <a:extLst>
                  <a:ext uri="{FF2B5EF4-FFF2-40B4-BE49-F238E27FC236}">
                    <a16:creationId xmlns:a16="http://schemas.microsoft.com/office/drawing/2014/main" id="{4F7D0EA4-7D4F-8167-485E-3FC88780DF37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직사각형 4">
                <a:extLst>
                  <a:ext uri="{FF2B5EF4-FFF2-40B4-BE49-F238E27FC236}">
                    <a16:creationId xmlns:a16="http://schemas.microsoft.com/office/drawing/2014/main" id="{F9FCEE1B-B0DC-31C3-5C0A-5B4965FA8E5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기업운영비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EB3F2B2-3A05-5801-44F2-F1FD0550F55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8181C70-2DFF-A1B7-3F65-E4FE2832AA4E}"/>
              </a:ext>
            </a:extLst>
          </p:cNvPr>
          <p:cNvGrpSpPr/>
          <p:nvPr/>
        </p:nvGrpSpPr>
        <p:grpSpPr>
          <a:xfrm>
            <a:off x="4019652" y="5666020"/>
            <a:ext cx="824730" cy="674176"/>
            <a:chOff x="6127890" y="2187982"/>
            <a:chExt cx="1196079" cy="11468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2960921-5471-C669-29A6-34D174CF19B4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3" name="자유형 20">
                <a:extLst>
                  <a:ext uri="{FF2B5EF4-FFF2-40B4-BE49-F238E27FC236}">
                    <a16:creationId xmlns:a16="http://schemas.microsoft.com/office/drawing/2014/main" id="{78D7F38E-B8F6-B84F-66EB-E922C70F56C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직사각형 4">
                <a:extLst>
                  <a:ext uri="{FF2B5EF4-FFF2-40B4-BE49-F238E27FC236}">
                    <a16:creationId xmlns:a16="http://schemas.microsoft.com/office/drawing/2014/main" id="{9B32293B-471A-3ADF-9A6A-1D47E9F6160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인건비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540442C-119D-D8DF-582D-999A32AFA9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4050CE5-B8B9-3BBA-E6F1-B59AC0C265F1}"/>
              </a:ext>
            </a:extLst>
          </p:cNvPr>
          <p:cNvGrpSpPr/>
          <p:nvPr/>
        </p:nvGrpSpPr>
        <p:grpSpPr>
          <a:xfrm>
            <a:off x="5020359" y="5674117"/>
            <a:ext cx="824730" cy="674176"/>
            <a:chOff x="6127890" y="2187982"/>
            <a:chExt cx="1196079" cy="114689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13FC664D-BB6F-2B6C-2D83-44162B5AD39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8" name="자유형 20">
                <a:extLst>
                  <a:ext uri="{FF2B5EF4-FFF2-40B4-BE49-F238E27FC236}">
                    <a16:creationId xmlns:a16="http://schemas.microsoft.com/office/drawing/2014/main" id="{FBDA591D-E76E-26AE-2D98-E4429DFA46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직사각형 4">
                <a:extLst>
                  <a:ext uri="{FF2B5EF4-FFF2-40B4-BE49-F238E27FC236}">
                    <a16:creationId xmlns:a16="http://schemas.microsoft.com/office/drawing/2014/main" id="{2668EA4D-AB63-CA80-553D-2162223D0DA1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홍보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마케팅 비용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3C318D8C-E923-66C7-5697-0604DECB6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4205D35-BC8B-1DCD-F55D-C6D3E745D5EA}"/>
              </a:ext>
            </a:extLst>
          </p:cNvPr>
          <p:cNvGrpSpPr/>
          <p:nvPr/>
        </p:nvGrpSpPr>
        <p:grpSpPr>
          <a:xfrm>
            <a:off x="6490448" y="5492904"/>
            <a:ext cx="824730" cy="674176"/>
            <a:chOff x="6127890" y="2187982"/>
            <a:chExt cx="1196079" cy="114689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B13AFD-9682-F943-C343-F9E770A732C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3" name="자유형 20">
                <a:extLst>
                  <a:ext uri="{FF2B5EF4-FFF2-40B4-BE49-F238E27FC236}">
                    <a16:creationId xmlns:a16="http://schemas.microsoft.com/office/drawing/2014/main" id="{18000F4F-E85E-737B-EBAA-E1705D9645AB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4">
                <a:extLst>
                  <a:ext uri="{FF2B5EF4-FFF2-40B4-BE49-F238E27FC236}">
                    <a16:creationId xmlns:a16="http://schemas.microsoft.com/office/drawing/2014/main" id="{F786D66A-B393-A215-6EC7-75EFFABB856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광고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F430AB2-7E90-884F-FF48-556AC88D08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DB05410-5C46-712A-6A57-CDF7EAD881F3}"/>
              </a:ext>
            </a:extLst>
          </p:cNvPr>
          <p:cNvGrpSpPr/>
          <p:nvPr/>
        </p:nvGrpSpPr>
        <p:grpSpPr>
          <a:xfrm>
            <a:off x="7497317" y="5618443"/>
            <a:ext cx="824730" cy="674176"/>
            <a:chOff x="6127890" y="2187982"/>
            <a:chExt cx="1196079" cy="114689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D5C74D6-6363-C3D9-147D-3B76234A16B8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8" name="자유형 20">
                <a:extLst>
                  <a:ext uri="{FF2B5EF4-FFF2-40B4-BE49-F238E27FC236}">
                    <a16:creationId xmlns:a16="http://schemas.microsoft.com/office/drawing/2014/main" id="{DD745D90-C4A7-5C49-578A-D5AF6739C4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4">
                <a:extLst>
                  <a:ext uri="{FF2B5EF4-FFF2-40B4-BE49-F238E27FC236}">
                    <a16:creationId xmlns:a16="http://schemas.microsoft.com/office/drawing/2014/main" id="{72BD13D1-11EB-03A1-C34C-F83C8895A79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예매 수수료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DCFEB53-FBBA-5FD5-3985-09EE9A43641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EFD29F5-9EDE-C8FB-D5C9-F233BF142BCE}"/>
              </a:ext>
            </a:extLst>
          </p:cNvPr>
          <p:cNvGrpSpPr/>
          <p:nvPr/>
        </p:nvGrpSpPr>
        <p:grpSpPr>
          <a:xfrm>
            <a:off x="8512052" y="5245586"/>
            <a:ext cx="824730" cy="674176"/>
            <a:chOff x="6127890" y="2187982"/>
            <a:chExt cx="1196079" cy="114689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D59732C8-4C8D-9BBD-851F-E565FC083DF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3" name="자유형 20">
                <a:extLst>
                  <a:ext uri="{FF2B5EF4-FFF2-40B4-BE49-F238E27FC236}">
                    <a16:creationId xmlns:a16="http://schemas.microsoft.com/office/drawing/2014/main" id="{A9780A5F-4BC2-904C-BB4A-DBA4471C988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4">
                <a:extLst>
                  <a:ext uri="{FF2B5EF4-FFF2-40B4-BE49-F238E27FC236}">
                    <a16:creationId xmlns:a16="http://schemas.microsoft.com/office/drawing/2014/main" id="{2D070A16-B2D6-47FC-8E4C-F3B1634E5FC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매점 판매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E6B9E14-84DB-CA1B-1E08-0C6D35B51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58A5649-A705-9F31-D58D-6F889BFCAC75}"/>
              </a:ext>
            </a:extLst>
          </p:cNvPr>
          <p:cNvGrpSpPr/>
          <p:nvPr/>
        </p:nvGrpSpPr>
        <p:grpSpPr>
          <a:xfrm>
            <a:off x="9547585" y="5613943"/>
            <a:ext cx="824730" cy="674176"/>
            <a:chOff x="6127890" y="2187982"/>
            <a:chExt cx="1196079" cy="1146899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E9AA568-B895-4975-98F6-71B81AA1C3B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8" name="자유형 20">
                <a:extLst>
                  <a:ext uri="{FF2B5EF4-FFF2-40B4-BE49-F238E27FC236}">
                    <a16:creationId xmlns:a16="http://schemas.microsoft.com/office/drawing/2014/main" id="{03316329-BEC5-9F74-ED3D-288C0980EDD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4">
                <a:extLst>
                  <a:ext uri="{FF2B5EF4-FFF2-40B4-BE49-F238E27FC236}">
                    <a16:creationId xmlns:a16="http://schemas.microsoft.com/office/drawing/2014/main" id="{8FCDF17D-EC0D-8572-AE92-B9D9E60830D0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대관료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B364E33-33A4-6F43-2398-70E6E20668D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03926F-70AE-6C7B-3DBE-4676A6FC439F}"/>
              </a:ext>
            </a:extLst>
          </p:cNvPr>
          <p:cNvGrpSpPr/>
          <p:nvPr/>
        </p:nvGrpSpPr>
        <p:grpSpPr>
          <a:xfrm>
            <a:off x="10009977" y="5135648"/>
            <a:ext cx="390525" cy="390525"/>
            <a:chOff x="752656" y="1562597"/>
            <a:chExt cx="390525" cy="390525"/>
          </a:xfrm>
          <a:solidFill>
            <a:srgbClr val="0070C0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EADC8CD-69C7-88EE-4426-447AC4CE4262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26A8E4-F566-F42A-27BE-13DAE7A79623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C93D76A-99DC-8FA6-0B75-D4FF7902CA26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37C3220-473B-8185-0B88-B7DC2FD12A1E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48926A-E6F7-CAFB-1D87-F63939093276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8F7F8BC-B638-F988-59EF-2E797BD773C4}"/>
              </a:ext>
            </a:extLst>
          </p:cNvPr>
          <p:cNvGrpSpPr/>
          <p:nvPr/>
        </p:nvGrpSpPr>
        <p:grpSpPr>
          <a:xfrm>
            <a:off x="2898727" y="1187404"/>
            <a:ext cx="389321" cy="389244"/>
            <a:chOff x="4778017" y="4901660"/>
            <a:chExt cx="389321" cy="389244"/>
          </a:xfrm>
          <a:solidFill>
            <a:srgbClr val="F58383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329CBFA-9DCD-0A50-3F2B-D863CBA4E45B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8F2142C8-6555-4CB5-C6E4-43600387BAFF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759E7CC-45FE-A3F8-87DE-87D48E0D60C3}"/>
              </a:ext>
            </a:extLst>
          </p:cNvPr>
          <p:cNvGrpSpPr/>
          <p:nvPr/>
        </p:nvGrpSpPr>
        <p:grpSpPr>
          <a:xfrm>
            <a:off x="5496751" y="5205443"/>
            <a:ext cx="390525" cy="266700"/>
            <a:chOff x="8143580" y="4941760"/>
            <a:chExt cx="390525" cy="266700"/>
          </a:xfrm>
          <a:solidFill>
            <a:srgbClr val="F3F3F3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726EEC1-AC79-2FB7-37DF-030AEBD96F68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1A875A01-5896-B47E-0FA0-28FB0068CFCB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AD6053F-44D9-31BE-A2E2-7C20C293B6AB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2D72D8D-BB0F-6433-7456-8AFB61DBA8EC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558C2C-0216-C37F-33A5-69668A5B3FBA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014059C-7AAE-A020-EC12-2EAFB3663B8D}"/>
              </a:ext>
            </a:extLst>
          </p:cNvPr>
          <p:cNvGrpSpPr/>
          <p:nvPr/>
        </p:nvGrpSpPr>
        <p:grpSpPr>
          <a:xfrm>
            <a:off x="6433121" y="1176964"/>
            <a:ext cx="391859" cy="384677"/>
            <a:chOff x="2782910" y="4903565"/>
            <a:chExt cx="391859" cy="384677"/>
          </a:xfrm>
          <a:solidFill>
            <a:schemeClr val="accent1">
              <a:lumMod val="75000"/>
            </a:schemeClr>
          </a:solidFill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3DCEAA0-632D-2B6B-0CFF-BB17A41B8BFE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2F6D8833-7A6F-D263-B88B-11E9E310794B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3C97FBA-42A4-49D0-41A5-EC9180CE9623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8BF2BA8-716B-EBB6-50BE-DD6F5E5DFF4F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15F77E3A-856B-B38F-41F8-C2BAAEBBAE60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8FE1E88-60D9-93EE-FCCC-F3D6BACD054F}"/>
              </a:ext>
            </a:extLst>
          </p:cNvPr>
          <p:cNvGrpSpPr/>
          <p:nvPr/>
        </p:nvGrpSpPr>
        <p:grpSpPr>
          <a:xfrm>
            <a:off x="4606358" y="1172039"/>
            <a:ext cx="386334" cy="391382"/>
            <a:chOff x="2767384" y="4895564"/>
            <a:chExt cx="386334" cy="39138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F7B05A3-0F0C-65DA-31A0-FD9A147787EE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BB36620-2EC6-E047-00FF-8D88E3C93874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037BB7B1-7D35-D1EC-597B-63C3EE4FCAB8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9E7162AF-0EC0-E13B-B3B0-E41C47D8C4E8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C3A0B31-51AE-EBD3-5AB5-2B0E13C2863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053DB9F2-F507-FD83-C63B-71757399CEFB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9095BD1C-9A74-E35B-3BBD-99160ED6AA58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B5E8092-F771-3A37-A9DB-1173B175EABE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A922044-C0E8-E2B9-636D-790345AFDCE7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87DEDFE-B7DC-5F66-EBC1-0F1D956DF1AC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5CB855A-40BD-93FC-9785-6A1DA11E3B56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B097384-008C-0CA0-FD75-4741F3EE957E}"/>
              </a:ext>
            </a:extLst>
          </p:cNvPr>
          <p:cNvGrpSpPr/>
          <p:nvPr/>
        </p:nvGrpSpPr>
        <p:grpSpPr>
          <a:xfrm>
            <a:off x="9949602" y="1197059"/>
            <a:ext cx="343471" cy="387676"/>
            <a:chOff x="1466365" y="4903651"/>
            <a:chExt cx="343471" cy="387676"/>
          </a:xfrm>
          <a:solidFill>
            <a:srgbClr val="F3F3F3"/>
          </a:solidFill>
        </p:grpSpPr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F2B36AD-8858-9982-9173-997023D10CBF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ADB8446-FDF5-7957-0F54-0BFCCB7547C1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CD86C333-5B98-09E4-0557-D14FD25A5F9A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48A519F-5E73-D4E0-C95E-1971CA998D0E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1B3E9F9-472C-A6A5-8CEE-383BC43B9069}"/>
              </a:ext>
            </a:extLst>
          </p:cNvPr>
          <p:cNvGrpSpPr/>
          <p:nvPr/>
        </p:nvGrpSpPr>
        <p:grpSpPr>
          <a:xfrm>
            <a:off x="8083831" y="1215044"/>
            <a:ext cx="390525" cy="390525"/>
            <a:chOff x="4144033" y="2229040"/>
            <a:chExt cx="390525" cy="390525"/>
          </a:xfrm>
          <a:solidFill>
            <a:srgbClr val="D48FE9"/>
          </a:solidFill>
        </p:grpSpPr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52601E3B-7B3C-D59D-EC11-8782DA9034A1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2403A3B-EC66-2DD5-846A-F921EC0D7F5B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3C0213A3-4277-7DD6-00D3-B71C2230D72E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CE7176E4-CADE-962D-829F-E7A4BE055BB5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A0BF4363-F426-5366-9BB8-CEAF5E1E438F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1822AC-760D-5ADE-602B-144F3FDD2531}"/>
              </a:ext>
            </a:extLst>
          </p:cNvPr>
          <p:cNvSpPr txBox="1"/>
          <p:nvPr/>
        </p:nvSpPr>
        <p:spPr>
          <a:xfrm>
            <a:off x="566853" y="486524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3-2.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린 캔버스</a:t>
            </a:r>
          </a:p>
        </p:txBody>
      </p:sp>
    </p:spTree>
    <p:extLst>
      <p:ext uri="{BB962C8B-B14F-4D97-AF65-F5344CB8AC3E}">
        <p14:creationId xmlns:p14="http://schemas.microsoft.com/office/powerpoint/2010/main" val="93878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46183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1236206" y="1563464"/>
            <a:ext cx="3482602" cy="503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마이페이지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리스트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상세페이지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예매 및 좌석 선택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4-6.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스토어 및 결제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4-7.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게시판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4-8.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4-9.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전체 검색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4-10.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관리자 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4-11.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추천시스템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224635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85399-FA7A-7E14-BA28-46F44E624048}"/>
              </a:ext>
            </a:extLst>
          </p:cNvPr>
          <p:cNvSpPr txBox="1"/>
          <p:nvPr/>
        </p:nvSpPr>
        <p:spPr>
          <a:xfrm>
            <a:off x="737327" y="942556"/>
            <a:ext cx="1829532" cy="54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4.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기술 상세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07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A2D7FBE5-F344-FF24-0DD9-6863C3F4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2" y="1082044"/>
            <a:ext cx="2875443" cy="1734921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D781FA-71E6-5149-EA69-3DD6B7B2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22" y="735387"/>
            <a:ext cx="1467832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F593C-E4D1-021F-1B88-1AFC8CCC3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21" y="2240202"/>
            <a:ext cx="1502784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EA46EFF-A513-3064-84F8-22A65B6E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22" y="4142010"/>
            <a:ext cx="2232362" cy="187289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12DC55-72DA-57EC-60BB-E59F2E6A2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149" y="516939"/>
            <a:ext cx="4846653" cy="136016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7FA708-6706-A6D2-79F6-2CB70236AE10}"/>
              </a:ext>
            </a:extLst>
          </p:cNvPr>
          <p:cNvSpPr/>
          <p:nvPr/>
        </p:nvSpPr>
        <p:spPr>
          <a:xfrm>
            <a:off x="2998298" y="1233182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21890F-5FBC-2AEA-F1E9-1215775E6BF6}"/>
              </a:ext>
            </a:extLst>
          </p:cNvPr>
          <p:cNvSpPr/>
          <p:nvPr/>
        </p:nvSpPr>
        <p:spPr>
          <a:xfrm>
            <a:off x="2987199" y="1551878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088F9FF-BEDD-7849-3E8F-FA49AA1CD2BB}"/>
              </a:ext>
            </a:extLst>
          </p:cNvPr>
          <p:cNvCxnSpPr>
            <a:cxnSpLocks/>
          </p:cNvCxnSpPr>
          <p:nvPr/>
        </p:nvCxnSpPr>
        <p:spPr>
          <a:xfrm flipV="1">
            <a:off x="3678092" y="843375"/>
            <a:ext cx="818630" cy="35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5E6A6EF-B97E-3117-010A-7ED6E875E5D3}"/>
              </a:ext>
            </a:extLst>
          </p:cNvPr>
          <p:cNvCxnSpPr>
            <a:cxnSpLocks/>
          </p:cNvCxnSpPr>
          <p:nvPr/>
        </p:nvCxnSpPr>
        <p:spPr>
          <a:xfrm>
            <a:off x="3705170" y="1743690"/>
            <a:ext cx="791552" cy="56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34F70E29-3B11-896A-9BED-75A0BEF66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149" y="2060124"/>
            <a:ext cx="4401425" cy="151182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0573CF5-5F9C-FD8C-6C70-CEAC07DC1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957" y="4334570"/>
            <a:ext cx="5309682" cy="1883672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E97B6F2-C85E-D7D4-11E9-F16C99E0E9EF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E9BCBB-6E7F-08C8-2535-0808278C5746}"/>
              </a:ext>
            </a:extLst>
          </p:cNvPr>
          <p:cNvSpPr txBox="1"/>
          <p:nvPr/>
        </p:nvSpPr>
        <p:spPr>
          <a:xfrm>
            <a:off x="163372" y="595238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회원가입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50BE2A-1A44-97FC-EAA7-13F993765BC3}"/>
              </a:ext>
            </a:extLst>
          </p:cNvPr>
          <p:cNvSpPr txBox="1"/>
          <p:nvPr/>
        </p:nvSpPr>
        <p:spPr>
          <a:xfrm>
            <a:off x="255738" y="3817053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로그인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0D22AF47-3608-2F08-F8CB-561BAD90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43" y="2822001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2F8A48FC-7650-D7F9-D71B-F15411837D90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24E3F0D-D1D2-9BB6-0810-D475019D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A59476D0-F9C6-A078-576D-7F1D01C42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7598AC-9AD9-CDE7-7E3E-4F7459191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7" y="921054"/>
            <a:ext cx="3337573" cy="27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67FBAFA-FD47-B694-6184-B7C0B6E0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30" y="940104"/>
            <a:ext cx="4714539" cy="2285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F1567B-0FBB-476A-F209-0E45EDF9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00" y="3912385"/>
            <a:ext cx="4401423" cy="228535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62F8E3B-AC16-0469-CABD-723D5DBBEA30}"/>
              </a:ext>
            </a:extLst>
          </p:cNvPr>
          <p:cNvGrpSpPr/>
          <p:nvPr/>
        </p:nvGrpSpPr>
        <p:grpSpPr>
          <a:xfrm>
            <a:off x="1390743" y="4183879"/>
            <a:ext cx="1759733" cy="1791924"/>
            <a:chOff x="1398971" y="1070867"/>
            <a:chExt cx="1759733" cy="17919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800ED8-F5B8-AAB0-C5DF-01AC2CD9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971" y="1070867"/>
              <a:ext cx="1759733" cy="1717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8909E9-CC97-6E51-308E-C9F8F0351338}"/>
                </a:ext>
              </a:extLst>
            </p:cNvPr>
            <p:cNvSpPr/>
            <p:nvPr/>
          </p:nvSpPr>
          <p:spPr>
            <a:xfrm>
              <a:off x="1786855" y="2540675"/>
              <a:ext cx="1015068" cy="32211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2660165-C2B0-7F16-0D68-F426B81C7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56" y="1098085"/>
            <a:ext cx="1757202" cy="16403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57CB84-8A2A-F8FB-6CF3-D7DD189263EC}"/>
              </a:ext>
            </a:extLst>
          </p:cNvPr>
          <p:cNvSpPr/>
          <p:nvPr/>
        </p:nvSpPr>
        <p:spPr>
          <a:xfrm>
            <a:off x="1801057" y="2452748"/>
            <a:ext cx="1015068" cy="32211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9C3A2E4E-049F-AB06-B8FF-E6D54E80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90" y="6007613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4B525D-8EDE-1F34-B86C-E8E22BEE8DC8}"/>
              </a:ext>
            </a:extLst>
          </p:cNvPr>
          <p:cNvSpPr txBox="1"/>
          <p:nvPr/>
        </p:nvSpPr>
        <p:spPr>
          <a:xfrm>
            <a:off x="163372" y="59523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있을 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B129B2-A61A-845A-4B30-908C18C6E881}"/>
              </a:ext>
            </a:extLst>
          </p:cNvPr>
          <p:cNvSpPr txBox="1"/>
          <p:nvPr/>
        </p:nvSpPr>
        <p:spPr>
          <a:xfrm>
            <a:off x="255738" y="379800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없을 때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875CC24-CEF6-4C00-7F57-1098CC79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4106666"/>
            <a:ext cx="3337573" cy="2723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BE01A-548E-6115-9695-4406FC3CC9B4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300749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찾기 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7B23C0-B0BA-A6C5-996E-15126F68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23" y="528840"/>
            <a:ext cx="6544019" cy="627305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13A415-E434-6290-25DF-AF434848A8D0}"/>
              </a:ext>
            </a:extLst>
          </p:cNvPr>
          <p:cNvSpPr/>
          <p:nvPr/>
        </p:nvSpPr>
        <p:spPr>
          <a:xfrm>
            <a:off x="6162294" y="1636434"/>
            <a:ext cx="657357" cy="15310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115F90-422D-559C-30D4-D81D8C4B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33" y="1165453"/>
            <a:ext cx="2385753" cy="15852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D0EDC8-5A1C-E6DD-4855-463B9943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72" y="4392963"/>
            <a:ext cx="2509074" cy="1452070"/>
          </a:xfrm>
          <a:prstGeom prst="rect">
            <a:avLst/>
          </a:prstGeom>
          <a:ln w="28575">
            <a:noFill/>
            <a:prstDash val="sysDot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7C36-FF31-6242-36B3-68FE4CA01484}"/>
              </a:ext>
            </a:extLst>
          </p:cNvPr>
          <p:cNvSpPr txBox="1"/>
          <p:nvPr/>
        </p:nvSpPr>
        <p:spPr>
          <a:xfrm>
            <a:off x="8305800" y="3656287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Mail</a:t>
            </a:r>
            <a:r>
              <a:rPr lang="ko-KR" altLang="en-US" sz="1400" b="1" dirty="0"/>
              <a:t> 발송을 위한 </a:t>
            </a:r>
            <a:r>
              <a:rPr lang="en-US" altLang="ko-KR" sz="1400" b="1" dirty="0"/>
              <a:t>Bean</a:t>
            </a:r>
            <a:r>
              <a:rPr lang="ko-KR" altLang="en-US" sz="1400" b="1" dirty="0"/>
              <a:t>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D0BD-6B58-82EB-A8A8-5451F1BFADA5}"/>
              </a:ext>
            </a:extLst>
          </p:cNvPr>
          <p:cNvSpPr/>
          <p:nvPr/>
        </p:nvSpPr>
        <p:spPr>
          <a:xfrm>
            <a:off x="1545107" y="4665384"/>
            <a:ext cx="964734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1A9C1-7A98-D0FF-1B7D-90E72223332E}"/>
              </a:ext>
            </a:extLst>
          </p:cNvPr>
          <p:cNvSpPr/>
          <p:nvPr/>
        </p:nvSpPr>
        <p:spPr>
          <a:xfrm>
            <a:off x="6412381" y="2512735"/>
            <a:ext cx="1325127" cy="11616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221F28-120F-E73C-5865-DA80B00F90F9}"/>
              </a:ext>
            </a:extLst>
          </p:cNvPr>
          <p:cNvSpPr/>
          <p:nvPr/>
        </p:nvSpPr>
        <p:spPr>
          <a:xfrm>
            <a:off x="1857375" y="5517383"/>
            <a:ext cx="443490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9BB6F8-9F45-6135-F23F-3A403BB81F4B}"/>
              </a:ext>
            </a:extLst>
          </p:cNvPr>
          <p:cNvCxnSpPr>
            <a:cxnSpLocks/>
          </p:cNvCxnSpPr>
          <p:nvPr/>
        </p:nvCxnSpPr>
        <p:spPr>
          <a:xfrm flipV="1">
            <a:off x="2336651" y="1839308"/>
            <a:ext cx="2115927" cy="361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255738" y="3759903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확인 메일</a:t>
            </a:r>
            <a:endParaRPr lang="ko-KR" altLang="en-US" sz="14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CA4D6C-33A8-EA87-3974-8EF71631E929}"/>
              </a:ext>
            </a:extLst>
          </p:cNvPr>
          <p:cNvGrpSpPr/>
          <p:nvPr/>
        </p:nvGrpSpPr>
        <p:grpSpPr>
          <a:xfrm>
            <a:off x="8248650" y="3983113"/>
            <a:ext cx="3829050" cy="2693911"/>
            <a:chOff x="6452007" y="2419489"/>
            <a:chExt cx="5074762" cy="404285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C2FE8BC-FE51-B5C0-5498-FD8EA1E31464}"/>
                </a:ext>
              </a:extLst>
            </p:cNvPr>
            <p:cNvGrpSpPr/>
            <p:nvPr/>
          </p:nvGrpSpPr>
          <p:grpSpPr>
            <a:xfrm rot="16200000">
              <a:off x="6967963" y="1903533"/>
              <a:ext cx="4042850" cy="5074762"/>
              <a:chOff x="7077075" y="724005"/>
              <a:chExt cx="4175125" cy="5477621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3C23C97F-B431-CD3D-374D-364231B1D4E9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66" name="그래픽 65">
                <a:extLst>
                  <a:ext uri="{FF2B5EF4-FFF2-40B4-BE49-F238E27FC236}">
                    <a16:creationId xmlns:a16="http://schemas.microsoft.com/office/drawing/2014/main" id="{FC171C92-F2B3-CC23-948F-3082FEA55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A1CD900-BBD0-063A-BDDC-0014CC0A0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9772" y="2544623"/>
              <a:ext cx="4167057" cy="3800886"/>
            </a:xfrm>
            <a:prstGeom prst="rect">
              <a:avLst/>
            </a:prstGeom>
          </p:spPr>
        </p:pic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4F93FCF-630B-3E82-1984-C21030371428}"/>
              </a:ext>
            </a:extLst>
          </p:cNvPr>
          <p:cNvCxnSpPr>
            <a:cxnSpLocks/>
          </p:cNvCxnSpPr>
          <p:nvPr/>
        </p:nvCxnSpPr>
        <p:spPr>
          <a:xfrm flipV="1">
            <a:off x="2531467" y="2628901"/>
            <a:ext cx="3795057" cy="2036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2057CCE1-F2FC-23FC-5172-FF1DC4A03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8995" y="999477"/>
            <a:ext cx="3371806" cy="5954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B5D46-34D3-2129-54E2-F9FE315E5C7A}"/>
              </a:ext>
            </a:extLst>
          </p:cNvPr>
          <p:cNvSpPr/>
          <p:nvPr/>
        </p:nvSpPr>
        <p:spPr>
          <a:xfrm>
            <a:off x="4415306" y="1415127"/>
            <a:ext cx="6096000" cy="43370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8AD3B7-469F-520E-CAC1-DB622A7F0268}"/>
              </a:ext>
            </a:extLst>
          </p:cNvPr>
          <p:cNvSpPr txBox="1"/>
          <p:nvPr/>
        </p:nvSpPr>
        <p:spPr>
          <a:xfrm>
            <a:off x="6212066" y="1405601"/>
            <a:ext cx="352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Random </a:t>
            </a:r>
            <a:r>
              <a:rPr lang="ko-KR" altLang="en-US" sz="1200" b="1" dirty="0"/>
              <a:t>클래스를 사용하여</a:t>
            </a:r>
            <a:endParaRPr lang="en-US" altLang="ko-KR" sz="1200" b="1" dirty="0"/>
          </a:p>
          <a:p>
            <a:r>
              <a:rPr lang="en-US" altLang="ko-KR" sz="1200" b="1" dirty="0"/>
              <a:t>999999</a:t>
            </a:r>
            <a:r>
              <a:rPr lang="ko-KR" altLang="en-US" sz="1200" b="1" dirty="0"/>
              <a:t>까지의 랜덤 난수 생성으로 인증번호 발송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6901D-2260-68A6-DAAD-D8B143D41E87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59550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610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체크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이메일로 받은 인증번호 </a:t>
            </a:r>
            <a:r>
              <a:rPr lang="en-US" altLang="ko-KR" sz="1200" dirty="0"/>
              <a:t>(</a:t>
            </a:r>
            <a:r>
              <a:rPr lang="ko-KR" altLang="en-US" sz="1200" dirty="0"/>
              <a:t>랜덤 난수 </a:t>
            </a:r>
            <a:r>
              <a:rPr lang="en-US" altLang="ko-KR" sz="1200" dirty="0" err="1"/>
              <a:t>rnum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Ajax</a:t>
            </a:r>
            <a:r>
              <a:rPr lang="ko-KR" altLang="en-US" sz="1200" dirty="0"/>
              <a:t>를 사용하여 체크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171957" y="3779023"/>
            <a:ext cx="422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재설정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인증번호</a:t>
            </a:r>
            <a:r>
              <a:rPr lang="en-US" altLang="ko-KR" sz="1200" dirty="0"/>
              <a:t> </a:t>
            </a:r>
            <a:r>
              <a:rPr lang="ko-KR" altLang="en-US" sz="1200" dirty="0"/>
              <a:t>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재설정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BCC7E-1770-A86E-735F-24F519C9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011303"/>
            <a:ext cx="2400299" cy="187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3835E6-2365-0A21-0443-3BB0AACD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30" y="4357190"/>
            <a:ext cx="2039422" cy="157975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68FC9F2-4723-EC47-21BD-48A403DB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98" y="853334"/>
            <a:ext cx="5366123" cy="1484247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521FA-0BF9-7966-1921-91213F289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946" y="2418083"/>
            <a:ext cx="3644252" cy="2721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36F506-389E-47C4-C050-BC4579B99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1000" y="5087468"/>
            <a:ext cx="4642835" cy="16733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E36ADD-A857-9A61-C202-DFBD6DB4EF77}"/>
              </a:ext>
            </a:extLst>
          </p:cNvPr>
          <p:cNvSpPr/>
          <p:nvPr/>
        </p:nvSpPr>
        <p:spPr>
          <a:xfrm>
            <a:off x="1309680" y="1905595"/>
            <a:ext cx="519472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677A8-B0D6-F775-017E-748C97E41D1C}"/>
              </a:ext>
            </a:extLst>
          </p:cNvPr>
          <p:cNvSpPr/>
          <p:nvPr/>
        </p:nvSpPr>
        <p:spPr>
          <a:xfrm>
            <a:off x="4783720" y="1329985"/>
            <a:ext cx="2712455" cy="16826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8614B-FD84-559E-D100-7BA220B0EA63}"/>
              </a:ext>
            </a:extLst>
          </p:cNvPr>
          <p:cNvCxnSpPr>
            <a:cxnSpLocks/>
          </p:cNvCxnSpPr>
          <p:nvPr/>
        </p:nvCxnSpPr>
        <p:spPr>
          <a:xfrm flipV="1">
            <a:off x="1963143" y="1419326"/>
            <a:ext cx="2751231" cy="509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4300DC-BC78-9F74-FED0-6742EB662014}"/>
              </a:ext>
            </a:extLst>
          </p:cNvPr>
          <p:cNvSpPr/>
          <p:nvPr/>
        </p:nvSpPr>
        <p:spPr>
          <a:xfrm>
            <a:off x="1710207" y="2408905"/>
            <a:ext cx="1156817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966DDD-D07F-6BE4-EC63-7F2897A00FD2}"/>
              </a:ext>
            </a:extLst>
          </p:cNvPr>
          <p:cNvCxnSpPr/>
          <p:nvPr/>
        </p:nvCxnSpPr>
        <p:spPr>
          <a:xfrm>
            <a:off x="3057525" y="2532616"/>
            <a:ext cx="3448050" cy="42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9D812-F502-3342-1898-3B5C00AEE665}"/>
              </a:ext>
            </a:extLst>
          </p:cNvPr>
          <p:cNvSpPr txBox="1"/>
          <p:nvPr/>
        </p:nvSpPr>
        <p:spPr>
          <a:xfrm>
            <a:off x="6505575" y="2127321"/>
            <a:ext cx="203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인증번호 체크 </a:t>
            </a:r>
            <a:r>
              <a:rPr lang="en-US" altLang="ko-KR" sz="1400" b="1" dirty="0"/>
              <a:t>Ajax</a:t>
            </a:r>
            <a:r>
              <a:rPr lang="ko-KR" altLang="en-US" sz="1400" b="1" dirty="0"/>
              <a:t>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9B29-E201-E9C1-E78D-B26872BE4A5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34142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607234A2-1429-FD80-7146-A477F80DCB4A}"/>
              </a:ext>
            </a:extLst>
          </p:cNvPr>
          <p:cNvGrpSpPr/>
          <p:nvPr/>
        </p:nvGrpSpPr>
        <p:grpSpPr>
          <a:xfrm>
            <a:off x="4902044" y="1047750"/>
            <a:ext cx="4079633" cy="3209925"/>
            <a:chOff x="4673649" y="1158212"/>
            <a:chExt cx="4440122" cy="349412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2D2E50D-773E-7E39-9873-53D52FC5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3649" y="1158212"/>
              <a:ext cx="4419727" cy="349412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68705BA-AE44-4437-C07B-3278206B16F9}"/>
                </a:ext>
              </a:extLst>
            </p:cNvPr>
            <p:cNvSpPr/>
            <p:nvPr/>
          </p:nvSpPr>
          <p:spPr>
            <a:xfrm>
              <a:off x="5131759" y="1767628"/>
              <a:ext cx="3982012" cy="175472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959AF1-C4DD-494D-991F-5A4FD7D43FEC}"/>
                </a:ext>
              </a:extLst>
            </p:cNvPr>
            <p:cNvSpPr/>
            <p:nvPr/>
          </p:nvSpPr>
          <p:spPr>
            <a:xfrm>
              <a:off x="5383613" y="2360360"/>
              <a:ext cx="3432858" cy="48745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7225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마이페이지 </a:t>
            </a:r>
            <a:r>
              <a:rPr lang="en-US" altLang="ko-KR" sz="1400" b="1" dirty="0"/>
              <a:t>: </a:t>
            </a:r>
            <a:r>
              <a:rPr lang="ko-KR" altLang="en-US" sz="1200" dirty="0"/>
              <a:t>로그인 후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이용해서 자신의 정보를 확인하는 페이지</a:t>
            </a:r>
            <a:r>
              <a:rPr lang="en-US" altLang="ko-KR" sz="1200" dirty="0"/>
              <a:t> - ‘My </a:t>
            </a:r>
            <a:r>
              <a:rPr lang="en-US" altLang="ko-KR" sz="1200" dirty="0" err="1"/>
              <a:t>Cinemu</a:t>
            </a:r>
            <a:r>
              <a:rPr lang="en-US" altLang="ko-KR" sz="1200" dirty="0"/>
              <a:t>’</a:t>
            </a:r>
            <a:br>
              <a:rPr lang="en-US" altLang="ko-KR" sz="1200" dirty="0"/>
            </a:br>
            <a:r>
              <a:rPr lang="en-US" altLang="ko-KR" sz="1200" dirty="0"/>
              <a:t>	           </a:t>
            </a:r>
            <a:r>
              <a:rPr lang="ko-KR" altLang="en-US" sz="1200" dirty="0"/>
              <a:t>회원 가입 후에는 지정해 둔 기본 포토로 처음 등록되며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마일리지와 등급 확인이 가능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                  File </a:t>
            </a:r>
            <a:r>
              <a:rPr lang="ko-KR" altLang="en-US" sz="1200" dirty="0"/>
              <a:t>객체를 생성하여 프로필 사진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삭제가 가능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B44E7B-3586-802A-CE08-D580769F0484}"/>
              </a:ext>
            </a:extLst>
          </p:cNvPr>
          <p:cNvGrpSpPr/>
          <p:nvPr/>
        </p:nvGrpSpPr>
        <p:grpSpPr>
          <a:xfrm>
            <a:off x="8942353" y="2079861"/>
            <a:ext cx="3087684" cy="4297755"/>
            <a:chOff x="7077075" y="724005"/>
            <a:chExt cx="4175125" cy="547762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66B3D1C-05F8-76FC-428E-F3B63856D300}"/>
                </a:ext>
              </a:extLst>
            </p:cNvPr>
            <p:cNvGrpSpPr/>
            <p:nvPr/>
          </p:nvGrpSpPr>
          <p:grpSpPr>
            <a:xfrm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D5887FB9-CE6C-EA65-C96F-57F5BB05248E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23D53D70-7E29-633C-67E5-380971F1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01149D7-485A-3D9F-404D-23A4E20FC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2606" y="1144554"/>
              <a:ext cx="3869895" cy="466906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EDE5DF-DABC-10F8-B433-ABC1967BFDF0}"/>
              </a:ext>
            </a:extLst>
          </p:cNvPr>
          <p:cNvGrpSpPr/>
          <p:nvPr/>
        </p:nvGrpSpPr>
        <p:grpSpPr>
          <a:xfrm>
            <a:off x="281494" y="2015296"/>
            <a:ext cx="4362056" cy="3675524"/>
            <a:chOff x="515913" y="1666714"/>
            <a:chExt cx="5341961" cy="52406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040936-9934-CCA1-46CF-F290DA78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16" y="1933081"/>
              <a:ext cx="4911986" cy="3391062"/>
            </a:xfrm>
            <a:prstGeom prst="rect">
              <a:avLst/>
            </a:prstGeom>
            <a:ln w="28575">
              <a:solidFill>
                <a:schemeClr val="tx1"/>
              </a:solidFill>
              <a:prstDash val="sysDot"/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9FE54B-59D2-7B6B-1D51-DC83DE101C51}"/>
                </a:ext>
              </a:extLst>
            </p:cNvPr>
            <p:cNvGrpSpPr/>
            <p:nvPr/>
          </p:nvGrpSpPr>
          <p:grpSpPr>
            <a:xfrm>
              <a:off x="515913" y="1666714"/>
              <a:ext cx="5341961" cy="5240611"/>
              <a:chOff x="657357" y="921054"/>
              <a:chExt cx="3337573" cy="2723804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A74A130-1524-36C7-E278-796FD1D6F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7" y="921054"/>
                <a:ext cx="3337573" cy="2723804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9BBA829D-EDED-5E04-C334-9335780BB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143" y="2822000"/>
                <a:ext cx="614934" cy="304052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CD12A06-92BE-0C09-FA1F-CA2130541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0" y="3032539"/>
            <a:ext cx="966328" cy="92189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476077-4EE0-0EB9-A37F-AEA0F0D06482}"/>
              </a:ext>
            </a:extLst>
          </p:cNvPr>
          <p:cNvSpPr/>
          <p:nvPr/>
        </p:nvSpPr>
        <p:spPr>
          <a:xfrm>
            <a:off x="1718836" y="3074495"/>
            <a:ext cx="519472" cy="11478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836563-504B-7400-5AE4-7A8C3482D79E}"/>
              </a:ext>
            </a:extLst>
          </p:cNvPr>
          <p:cNvCxnSpPr>
            <a:cxnSpLocks/>
          </p:cNvCxnSpPr>
          <p:nvPr/>
        </p:nvCxnSpPr>
        <p:spPr>
          <a:xfrm flipV="1">
            <a:off x="2389942" y="1756487"/>
            <a:ext cx="2647514" cy="131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4B07E3-4034-97D9-7AFC-0EF393AC3344}"/>
              </a:ext>
            </a:extLst>
          </p:cNvPr>
          <p:cNvSpPr/>
          <p:nvPr/>
        </p:nvSpPr>
        <p:spPr>
          <a:xfrm>
            <a:off x="583464" y="2987751"/>
            <a:ext cx="1001984" cy="92189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0CCE31-C9B1-A3C7-9658-DE281761E81F}"/>
              </a:ext>
            </a:extLst>
          </p:cNvPr>
          <p:cNvCxnSpPr>
            <a:cxnSpLocks/>
          </p:cNvCxnSpPr>
          <p:nvPr/>
        </p:nvCxnSpPr>
        <p:spPr>
          <a:xfrm>
            <a:off x="1674674" y="3932226"/>
            <a:ext cx="3250370" cy="576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50EE0113-0AA9-B920-6CF0-EF863B6B5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099" y="4171985"/>
            <a:ext cx="3968292" cy="25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728299" cy="1595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활동 내역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마이페이지에서 활동 내역을 확인할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영화 리스트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감상평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페이지에 출력하기 위하여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0DB61-6DB8-46A1-8EC0-AB37ADA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7" y="2964902"/>
            <a:ext cx="4089615" cy="244337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19FE54B-59D2-7B6B-1D51-DC83DE101C51}"/>
              </a:ext>
            </a:extLst>
          </p:cNvPr>
          <p:cNvGrpSpPr/>
          <p:nvPr/>
        </p:nvGrpSpPr>
        <p:grpSpPr>
          <a:xfrm>
            <a:off x="533840" y="2843127"/>
            <a:ext cx="4362056" cy="3675524"/>
            <a:chOff x="657357" y="921054"/>
            <a:chExt cx="3337573" cy="272380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7" y="921054"/>
              <a:ext cx="3337573" cy="2723804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143" y="2822000"/>
              <a:ext cx="614934" cy="304052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6156042" y="623813"/>
            <a:ext cx="52588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하여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DTO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별도로 작성 후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resultType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날짜형식을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정리하여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통일화함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2E5AA-327E-DCFE-2ACB-E54B7D12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164" y="1639231"/>
            <a:ext cx="5731157" cy="34198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A2FE-FC19-5F13-D98A-3EAB77739B21}"/>
              </a:ext>
            </a:extLst>
          </p:cNvPr>
          <p:cNvSpPr/>
          <p:nvPr/>
        </p:nvSpPr>
        <p:spPr>
          <a:xfrm>
            <a:off x="7615958" y="2339662"/>
            <a:ext cx="4151601" cy="1531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DF1EB0-C710-699F-3EE4-DEE377BC17CC}"/>
              </a:ext>
            </a:extLst>
          </p:cNvPr>
          <p:cNvCxnSpPr>
            <a:cxnSpLocks/>
          </p:cNvCxnSpPr>
          <p:nvPr/>
        </p:nvCxnSpPr>
        <p:spPr>
          <a:xfrm flipH="1" flipV="1">
            <a:off x="9691758" y="1258263"/>
            <a:ext cx="196553" cy="101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BC32AA3-0CB5-A021-92DA-8A6947FC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046" y="5959300"/>
            <a:ext cx="5306165" cy="2953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CD9195-43FA-9834-0D39-613714960327}"/>
              </a:ext>
            </a:extLst>
          </p:cNvPr>
          <p:cNvSpPr txBox="1"/>
          <p:nvPr/>
        </p:nvSpPr>
        <p:spPr>
          <a:xfrm>
            <a:off x="6156041" y="5336814"/>
            <a:ext cx="5258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Config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alias=“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작성하여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7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50834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348161" y="1264176"/>
            <a:ext cx="525884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begin, end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전달해서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페이징처리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BE82B-CEDE-1C86-C2BB-837FDB90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0" y="1740582"/>
            <a:ext cx="4807478" cy="4403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01F09-774B-4F1B-8D26-7D97A4C0FE42}"/>
              </a:ext>
            </a:extLst>
          </p:cNvPr>
          <p:cNvSpPr txBox="1"/>
          <p:nvPr/>
        </p:nvSpPr>
        <p:spPr>
          <a:xfrm>
            <a:off x="5607010" y="573333"/>
            <a:ext cx="642161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JSP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내역을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전송하고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호출하여 각각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페이징되도록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3C4AD-7835-7430-5A8E-088E168A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35" y="3153926"/>
            <a:ext cx="6569119" cy="3515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43CEA-1EE1-0560-686F-4EF7CAA6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72" y="1966664"/>
            <a:ext cx="3206966" cy="11740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82929-34E4-AFE2-76AD-614BC6AC743B}"/>
              </a:ext>
            </a:extLst>
          </p:cNvPr>
          <p:cNvSpPr/>
          <p:nvPr/>
        </p:nvSpPr>
        <p:spPr>
          <a:xfrm>
            <a:off x="1889345" y="1842953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D607EA-AC99-43F7-E3BF-F0DDA07D0FD6}"/>
              </a:ext>
            </a:extLst>
          </p:cNvPr>
          <p:cNvSpPr/>
          <p:nvPr/>
        </p:nvSpPr>
        <p:spPr>
          <a:xfrm>
            <a:off x="7653585" y="3293390"/>
            <a:ext cx="1370774" cy="15229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CDB72-DD5B-B1AC-BDDA-E5EEEC9BF1B4}"/>
              </a:ext>
            </a:extLst>
          </p:cNvPr>
          <p:cNvSpPr/>
          <p:nvPr/>
        </p:nvSpPr>
        <p:spPr>
          <a:xfrm>
            <a:off x="2080713" y="3346020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F9F7A3-6E9B-F0CD-14D8-03250FC7A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272" y="1016950"/>
            <a:ext cx="989285" cy="9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1.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개요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1-1.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기획의도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         1-2. Plan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353424" y="1178471"/>
            <a:ext cx="5419306" cy="4908293"/>
            <a:chOff x="876293" y="2869898"/>
            <a:chExt cx="4375217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7" cy="3630650"/>
              <a:chOff x="293847" y="845686"/>
              <a:chExt cx="6814551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47" y="845686"/>
                <a:ext cx="6814551" cy="5654862"/>
              </a:xfrm>
              <a:prstGeom prst="rect">
                <a:avLst/>
              </a:prstGeom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F41B61-B069-D5CD-4769-033003B52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8" y="1286591"/>
            <a:ext cx="5143292" cy="332119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C8ECA32B-CD40-63E7-647D-6BA53B295F86}"/>
              </a:ext>
            </a:extLst>
          </p:cNvPr>
          <p:cNvGrpSpPr/>
          <p:nvPr/>
        </p:nvGrpSpPr>
        <p:grpSpPr>
          <a:xfrm>
            <a:off x="6422830" y="630014"/>
            <a:ext cx="2608976" cy="4310079"/>
            <a:chOff x="6422830" y="888629"/>
            <a:chExt cx="2608976" cy="476866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677D18-7EBA-BF08-22BF-F672D6F7E891}"/>
                </a:ext>
              </a:extLst>
            </p:cNvPr>
            <p:cNvGrpSpPr/>
            <p:nvPr/>
          </p:nvGrpSpPr>
          <p:grpSpPr>
            <a:xfrm>
              <a:off x="6422830" y="888629"/>
              <a:ext cx="2608976" cy="4768667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8B47AD7-ED55-BF30-0BC0-2C978B4B1AF0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1D0A9DB8-7824-B95F-110E-A4FA6977A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5F759A-6BAF-3EEA-4AA2-8BD9F6C7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51" y="991125"/>
              <a:ext cx="1143933" cy="14835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27D7CFB-7C29-BA9C-90BF-D9EB51A1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457" y="1178471"/>
              <a:ext cx="2381528" cy="413476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C9AF59-6019-4937-8365-9DD62B6B3BF7}"/>
              </a:ext>
            </a:extLst>
          </p:cNvPr>
          <p:cNvGrpSpPr/>
          <p:nvPr/>
        </p:nvGrpSpPr>
        <p:grpSpPr>
          <a:xfrm>
            <a:off x="9269422" y="624797"/>
            <a:ext cx="2608976" cy="4310080"/>
            <a:chOff x="9269422" y="883411"/>
            <a:chExt cx="2608976" cy="476866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CCA68C-1C7B-A318-6286-E842E2B149D0}"/>
                </a:ext>
              </a:extLst>
            </p:cNvPr>
            <p:cNvGrpSpPr/>
            <p:nvPr/>
          </p:nvGrpSpPr>
          <p:grpSpPr>
            <a:xfrm>
              <a:off x="9269422" y="883411"/>
              <a:ext cx="2608976" cy="4768667"/>
              <a:chOff x="7892799" y="1060761"/>
              <a:chExt cx="2476500" cy="503938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15E99B8-7B22-BBDF-09DE-54B72F0F4791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364B5A4D-0639-3148-2DEA-1EADE82D4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8A1964-C49D-E2DA-66C8-D56C277A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147" y="1178472"/>
              <a:ext cx="2381527" cy="413476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092EF0E-9FE1-00E9-7076-E3453B29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936" y="1007839"/>
              <a:ext cx="1143933" cy="148354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F83C327-679A-41AA-75DB-126E969BD467}"/>
              </a:ext>
            </a:extLst>
          </p:cNvPr>
          <p:cNvGrpSpPr/>
          <p:nvPr/>
        </p:nvGrpSpPr>
        <p:grpSpPr>
          <a:xfrm>
            <a:off x="6450407" y="5135548"/>
            <a:ext cx="2513485" cy="1597762"/>
            <a:chOff x="7307987" y="6577559"/>
            <a:chExt cx="4875058" cy="8104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46A058-5345-F8B1-61D4-3525686B4477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되기 전에 실행됩니다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본인 아이디에서 구매한 금액을 모두 합하여 그 금액에 따라 마일리지 등급을 결정하고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등급 조건의 값이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넘었을때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등급을 바꿔 줍니다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CA9067-2F8B-C0D0-43CD-F8DF7DD8275F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ECAA55D-D695-501D-BB96-2173BCB13E30}"/>
              </a:ext>
            </a:extLst>
          </p:cNvPr>
          <p:cNvGrpSpPr/>
          <p:nvPr/>
        </p:nvGrpSpPr>
        <p:grpSpPr>
          <a:xfrm>
            <a:off x="9269422" y="5132891"/>
            <a:ext cx="2513485" cy="1600419"/>
            <a:chOff x="7307987" y="6577559"/>
            <a:chExt cx="4875058" cy="86875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9AA200-71A7-D12C-543A-8248BCFA26C4}"/>
                </a:ext>
              </a:extLst>
            </p:cNvPr>
            <p:cNvSpPr/>
            <p:nvPr/>
          </p:nvSpPr>
          <p:spPr>
            <a:xfrm>
              <a:off x="7307987" y="6670971"/>
              <a:ext cx="4875058" cy="775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될 때마다 실행됩니다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"login"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등급에 따라 마일리지 비율을 결정하고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마일리지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값을 증가시킵니다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42AF59-F194-F7CF-072D-5E0ED74F3203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009007-DC2F-F28A-72F9-F190ED5D22C4}"/>
              </a:ext>
            </a:extLst>
          </p:cNvPr>
          <p:cNvGrpSpPr/>
          <p:nvPr/>
        </p:nvGrpSpPr>
        <p:grpSpPr>
          <a:xfrm rot="5400000">
            <a:off x="10430198" y="4690433"/>
            <a:ext cx="287423" cy="420545"/>
            <a:chOff x="13933488" y="5556250"/>
            <a:chExt cx="1266825" cy="973138"/>
          </a:xfrm>
        </p:grpSpPr>
        <p:sp>
          <p:nvSpPr>
            <p:cNvPr id="71" name="Freeform 221">
              <a:extLst>
                <a:ext uri="{FF2B5EF4-FFF2-40B4-BE49-F238E27FC236}">
                  <a16:creationId xmlns:a16="http://schemas.microsoft.com/office/drawing/2014/main" id="{EE7FAB93-F8EA-9FEF-94C7-44849CCF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22">
              <a:extLst>
                <a:ext uri="{FF2B5EF4-FFF2-40B4-BE49-F238E27FC236}">
                  <a16:creationId xmlns:a16="http://schemas.microsoft.com/office/drawing/2014/main" id="{94A52312-4388-5F41-4607-7868F956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23">
              <a:extLst>
                <a:ext uri="{FF2B5EF4-FFF2-40B4-BE49-F238E27FC236}">
                  <a16:creationId xmlns:a16="http://schemas.microsoft.com/office/drawing/2014/main" id="{F0E2400B-71C9-4D6B-0071-3E27809E4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372318-5C35-DAAC-AF9B-4F56BA6F1476}"/>
              </a:ext>
            </a:extLst>
          </p:cNvPr>
          <p:cNvGrpSpPr/>
          <p:nvPr/>
        </p:nvGrpSpPr>
        <p:grpSpPr>
          <a:xfrm rot="5400000">
            <a:off x="7581909" y="4686231"/>
            <a:ext cx="287423" cy="420545"/>
            <a:chOff x="13933488" y="5556250"/>
            <a:chExt cx="1266825" cy="973138"/>
          </a:xfrm>
        </p:grpSpPr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7F49948F-32F8-45F0-1ED2-A1501ED29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57F9F3F1-8680-E08E-3F5C-77921B57E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EDA3F7AE-B4CF-3590-9FE7-9306DCD1C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4DBE26-8EB5-71B6-B02C-BE40AD9DFEB4}"/>
              </a:ext>
            </a:extLst>
          </p:cNvPr>
          <p:cNvSpPr/>
          <p:nvPr/>
        </p:nvSpPr>
        <p:spPr>
          <a:xfrm>
            <a:off x="2885067" y="3180695"/>
            <a:ext cx="883369" cy="24830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1420FAD-0BEC-48AB-D214-7764D9D0CBE2}"/>
              </a:ext>
            </a:extLst>
          </p:cNvPr>
          <p:cNvSpPr/>
          <p:nvPr/>
        </p:nvSpPr>
        <p:spPr>
          <a:xfrm>
            <a:off x="2146042" y="3134615"/>
            <a:ext cx="529118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19C13-A79D-ADAD-271C-9E94513D5A6E}"/>
              </a:ext>
            </a:extLst>
          </p:cNvPr>
          <p:cNvSpPr/>
          <p:nvPr/>
        </p:nvSpPr>
        <p:spPr>
          <a:xfrm>
            <a:off x="3326751" y="3763351"/>
            <a:ext cx="672594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45D7672-18D9-498D-285F-5682B0083D60}"/>
              </a:ext>
            </a:extLst>
          </p:cNvPr>
          <p:cNvGrpSpPr/>
          <p:nvPr/>
        </p:nvGrpSpPr>
        <p:grpSpPr>
          <a:xfrm>
            <a:off x="9379822" y="5131779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1F331CF-E0EF-8546-8BE2-9D79FE7FA1FA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F0AA50FC-913A-AE57-660E-C4E3D4089F7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75519A-DAE7-BFD5-6BAE-CC8A43A9C512}"/>
              </a:ext>
            </a:extLst>
          </p:cNvPr>
          <p:cNvGrpSpPr/>
          <p:nvPr/>
        </p:nvGrpSpPr>
        <p:grpSpPr>
          <a:xfrm>
            <a:off x="3980041" y="3586338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6BB869E-62BD-DBB8-88C5-40930CB3D2B5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33F82B4-57AE-F879-5154-739F1C8E2D30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D8D913-0065-B5F8-16D3-62F993481508}"/>
              </a:ext>
            </a:extLst>
          </p:cNvPr>
          <p:cNvGrpSpPr/>
          <p:nvPr/>
        </p:nvGrpSpPr>
        <p:grpSpPr>
          <a:xfrm>
            <a:off x="11180459" y="1178472"/>
            <a:ext cx="374232" cy="339598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08D1CBF-387F-6C20-9220-B195DFF7959C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574D8A0-135D-5681-BCC5-160E3EA1428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BE1F5D8B-5E9E-45C9-5B9A-D3B5C0EBE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48" y="1077193"/>
            <a:ext cx="354391" cy="600836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067AD7A-7F2D-268B-0DE0-193E18DBA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30" y="4991026"/>
            <a:ext cx="211785" cy="35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3DFEB-8B35-B920-BAA5-1A348F61FA57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45876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125746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533206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96E8224-6B79-1934-D94B-A408AC32DC69}"/>
              </a:ext>
            </a:extLst>
          </p:cNvPr>
          <p:cNvGrpSpPr/>
          <p:nvPr/>
        </p:nvGrpSpPr>
        <p:grpSpPr>
          <a:xfrm>
            <a:off x="6452007" y="2447197"/>
            <a:ext cx="5074762" cy="4042850"/>
            <a:chOff x="6425827" y="1375253"/>
            <a:chExt cx="5477621" cy="417512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69EF936-A78E-BF67-A30B-DDE0C095F2B7}"/>
                </a:ext>
              </a:extLst>
            </p:cNvPr>
            <p:cNvGrpSpPr/>
            <p:nvPr/>
          </p:nvGrpSpPr>
          <p:grpSpPr>
            <a:xfrm rot="16200000"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F0F80E43-9704-24A2-A99F-3964AF2E326F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3FF7B89-1556-30E8-0531-D44C613BA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EE7EEB-8E11-7D3A-1594-220B2D1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76" y="1507138"/>
              <a:ext cx="5161522" cy="3864210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842A8EC-1F60-D613-E626-3F8A4729E7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26" y="2863066"/>
            <a:ext cx="1211174" cy="327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E65553-9401-A4E6-442B-F2F47E8C6F62}"/>
              </a:ext>
            </a:extLst>
          </p:cNvPr>
          <p:cNvSpPr txBox="1"/>
          <p:nvPr/>
        </p:nvSpPr>
        <p:spPr>
          <a:xfrm>
            <a:off x="6531821" y="4733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Spring 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0E44E6-6286-9759-86BC-22D4025ADABE}"/>
              </a:ext>
            </a:extLst>
          </p:cNvPr>
          <p:cNvSpPr txBox="1"/>
          <p:nvPr/>
        </p:nvSpPr>
        <p:spPr>
          <a:xfrm>
            <a:off x="6531821" y="954609"/>
            <a:ext cx="4753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Arrays.asList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구분된 장르를 나누어 리스트로 변환한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문으로 리스트를 돌며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장르와 그에 해당하는 카운트 값을 저장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reverseOrder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역순 정렬을 해준 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Collectors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toMap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key, 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그대로 유지하며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 값을 더하여 병합하고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LinkedHashMap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반환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1CF6FF-B99E-5B3A-97D0-637316CDBA05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48897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612308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1019768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0C40AB-D077-7A9A-9B1D-76A29F70F088}"/>
              </a:ext>
            </a:extLst>
          </p:cNvPr>
          <p:cNvGrpSpPr/>
          <p:nvPr/>
        </p:nvGrpSpPr>
        <p:grpSpPr>
          <a:xfrm>
            <a:off x="7603581" y="1433575"/>
            <a:ext cx="2608976" cy="4768667"/>
            <a:chOff x="8865868" y="1060761"/>
            <a:chExt cx="2870330" cy="50393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7385EB-F1D3-61E0-2FC8-F24D7BB1428E}"/>
                </a:ext>
              </a:extLst>
            </p:cNvPr>
            <p:cNvGrpSpPr/>
            <p:nvPr/>
          </p:nvGrpSpPr>
          <p:grpSpPr>
            <a:xfrm>
              <a:off x="8865868" y="1060761"/>
              <a:ext cx="2870330" cy="5039389"/>
              <a:chOff x="7892799" y="1060761"/>
              <a:chExt cx="2476500" cy="503938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CB43EF1-904F-0B62-64D9-D486FA8AF716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FBEF4D17-EAB5-2CB0-3737-2C6FFFADF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8CE825-AB9C-E315-C26A-ABE162555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688" y="1479814"/>
              <a:ext cx="2648377" cy="4215493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BCC5E3-0602-04AE-2A6C-CCFC19E8A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52" y="6223197"/>
            <a:ext cx="920633" cy="443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C1957-582E-6C40-4031-44CF076360C1}"/>
              </a:ext>
            </a:extLst>
          </p:cNvPr>
          <p:cNvSpPr txBox="1"/>
          <p:nvPr/>
        </p:nvSpPr>
        <p:spPr>
          <a:xfrm>
            <a:off x="7756044" y="5096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Ajax, c3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16FA-7A38-89D6-C7CF-1EE871542CD1}"/>
              </a:ext>
            </a:extLst>
          </p:cNvPr>
          <p:cNvSpPr txBox="1"/>
          <p:nvPr/>
        </p:nvSpPr>
        <p:spPr>
          <a:xfrm>
            <a:off x="6531251" y="931963"/>
            <a:ext cx="475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로그인한 아이디를 받아 온 후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도넛 차트를 이용하여 최종 사용자별 선호 장르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0EB44C-78E0-17A6-27AA-4EA42F0F02B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80DBD52-E3A7-D437-0113-1EE011ECAFC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D23539-BF4C-7BFE-D83A-5EF70D06601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9008A7-C263-4003-94E9-A6AD46EC6A44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E94A551-8F98-4A22-8DC9-7821F9E75E03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2E4DF0-8098-7C77-8190-DD79E322500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DBB5CC-B80E-EFE8-9C63-61B94F2D1EB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74313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07EDC82-8F70-00C1-45B1-108559257BE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리스트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6755936" y="3715690"/>
            <a:ext cx="5013818" cy="2861279"/>
            <a:chOff x="7307986" y="6608805"/>
            <a:chExt cx="4875059" cy="779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영화의 예매율을 계산하여 조회하는 쿼리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 Join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테이블과 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테이블을 조인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테이블의 모든 데이터를 가져오면서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구매 정보가 있는 경우에만 해당 정보를 가져오도록 설정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 데이터를 필터링하기 위해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"WHERE"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구문에서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buy_time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이내인 데이터만을 가져옴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그룹화하고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"SUM"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"OVER"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사용하여 총 업로드 용량의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1%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나누어 계산하여 업로드 비율을 구함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"ORDER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오름차순으로 정렬하여 결과를 반환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Freeform 220">
            <a:extLst>
              <a:ext uri="{FF2B5EF4-FFF2-40B4-BE49-F238E27FC236}">
                <a16:creationId xmlns:a16="http://schemas.microsoft.com/office/drawing/2014/main" id="{BE55F56E-4B6B-2344-153B-52DE00B5F189}"/>
              </a:ext>
            </a:extLst>
          </p:cNvPr>
          <p:cNvSpPr>
            <a:spLocks/>
          </p:cNvSpPr>
          <p:nvPr/>
        </p:nvSpPr>
        <p:spPr bwMode="auto">
          <a:xfrm>
            <a:off x="5957947" y="2111259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661802" y="533661"/>
            <a:ext cx="5182038" cy="2632988"/>
            <a:chOff x="6661802" y="734997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950639" y="-553840"/>
              <a:ext cx="2604364" cy="518203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6185DF-D1B7-61F1-CFC6-380E37CB5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" t="-9444" r="-222" b="9444"/>
            <a:stretch/>
          </p:blipFill>
          <p:spPr>
            <a:xfrm>
              <a:off x="6897880" y="909974"/>
              <a:ext cx="4729926" cy="223624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Freeform 220">
            <a:extLst>
              <a:ext uri="{FF2B5EF4-FFF2-40B4-BE49-F238E27FC236}">
                <a16:creationId xmlns:a16="http://schemas.microsoft.com/office/drawing/2014/main" id="{EF08C294-1D56-1230-8C23-419E6F64A521}"/>
              </a:ext>
            </a:extLst>
          </p:cNvPr>
          <p:cNvSpPr>
            <a:spLocks/>
          </p:cNvSpPr>
          <p:nvPr/>
        </p:nvSpPr>
        <p:spPr bwMode="auto">
          <a:xfrm rot="5400000">
            <a:off x="9124790" y="3181608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220">
            <a:extLst>
              <a:ext uri="{FF2B5EF4-FFF2-40B4-BE49-F238E27FC236}">
                <a16:creationId xmlns:a16="http://schemas.microsoft.com/office/drawing/2014/main" id="{4D9FCED4-6BF3-2988-65E3-44BE7761980A}"/>
              </a:ext>
            </a:extLst>
          </p:cNvPr>
          <p:cNvSpPr>
            <a:spLocks/>
          </p:cNvSpPr>
          <p:nvPr/>
        </p:nvSpPr>
        <p:spPr bwMode="auto">
          <a:xfrm rot="10800000">
            <a:off x="6011360" y="5255087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CE92D8-FD61-3996-D33D-BB89A348998F}"/>
              </a:ext>
            </a:extLst>
          </p:cNvPr>
          <p:cNvGrpSpPr/>
          <p:nvPr/>
        </p:nvGrpSpPr>
        <p:grpSpPr>
          <a:xfrm>
            <a:off x="602801" y="1006760"/>
            <a:ext cx="4752346" cy="5693153"/>
            <a:chOff x="602801" y="942108"/>
            <a:chExt cx="4752346" cy="569315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DC75FDB-1D3C-FBE4-33D5-3A8D06EDC92D}"/>
                </a:ext>
              </a:extLst>
            </p:cNvPr>
            <p:cNvGrpSpPr/>
            <p:nvPr/>
          </p:nvGrpSpPr>
          <p:grpSpPr>
            <a:xfrm>
              <a:off x="602801" y="942108"/>
              <a:ext cx="4752345" cy="3398157"/>
              <a:chOff x="532765" y="1647106"/>
              <a:chExt cx="5436205" cy="472852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014965D-CB8F-4A5A-ACF9-DC5BD2B8511B}"/>
                  </a:ext>
                </a:extLst>
              </p:cNvPr>
              <p:cNvGrpSpPr/>
              <p:nvPr/>
            </p:nvGrpSpPr>
            <p:grpSpPr>
              <a:xfrm>
                <a:off x="532765" y="1647106"/>
                <a:ext cx="5436205" cy="4728527"/>
                <a:chOff x="532765" y="1647106"/>
                <a:chExt cx="5436205" cy="472852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DA46BB-5B45-6150-9EFF-7716993630A8}"/>
                    </a:ext>
                  </a:extLst>
                </p:cNvPr>
                <p:cNvGrpSpPr/>
                <p:nvPr/>
              </p:nvGrpSpPr>
              <p:grpSpPr>
                <a:xfrm>
                  <a:off x="532765" y="1647106"/>
                  <a:ext cx="5436205" cy="4728527"/>
                  <a:chOff x="876293" y="2869898"/>
                  <a:chExt cx="4375216" cy="3630650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F2E628B6-4D93-1D5D-A2A1-1BA44827617C}"/>
                      </a:ext>
                    </a:extLst>
                  </p:cNvPr>
                  <p:cNvGrpSpPr/>
                  <p:nvPr/>
                </p:nvGrpSpPr>
                <p:grpSpPr>
                  <a:xfrm>
                    <a:off x="876293" y="2869898"/>
                    <a:ext cx="4375216" cy="3630650"/>
                    <a:chOff x="293831" y="845686"/>
                    <a:chExt cx="6814550" cy="5654862"/>
                  </a:xfrm>
                </p:grpSpPr>
                <p:sp>
                  <p:nvSpPr>
                    <p:cNvPr id="5" name="직사각형 4">
                      <a:extLst>
                        <a:ext uri="{FF2B5EF4-FFF2-40B4-BE49-F238E27FC236}">
                          <a16:creationId xmlns:a16="http://schemas.microsoft.com/office/drawing/2014/main" id="{AFE028BA-0C73-4957-AD46-3CFC7A99F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875" y="1066800"/>
                      <a:ext cx="6467475" cy="40005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l"/>
                      <a:endParaRPr lang="ko-KR" altLang="en-US"/>
                    </a:p>
                  </p:txBody>
                </p:sp>
                <p:pic>
                  <p:nvPicPr>
                    <p:cNvPr id="6" name="그래픽 5">
                      <a:extLst>
                        <a:ext uri="{FF2B5EF4-FFF2-40B4-BE49-F238E27FC236}">
                          <a16:creationId xmlns:a16="http://schemas.microsoft.com/office/drawing/2014/main" id="{DE51910B-F2D1-4863-9339-4AC1E728C6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3831" y="845686"/>
                      <a:ext cx="6814550" cy="565486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" name="Picture 2">
                    <a:extLst>
                      <a:ext uri="{FF2B5EF4-FFF2-40B4-BE49-F238E27FC236}">
                        <a16:creationId xmlns:a16="http://schemas.microsoft.com/office/drawing/2014/main" id="{711F54BD-58A7-DBED-0323-31E91F7211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81578" y="5408769"/>
                    <a:ext cx="964646" cy="4851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A14AE914-E7A8-5C3F-8378-06609F95F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375" y="1760596"/>
                  <a:ext cx="5140783" cy="3182687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A9C2DA7-5123-4F8A-37E4-380C29A1C691}"/>
                  </a:ext>
                </a:extLst>
              </p:cNvPr>
              <p:cNvSpPr/>
              <p:nvPr/>
            </p:nvSpPr>
            <p:spPr>
              <a:xfrm>
                <a:off x="4060272" y="4352173"/>
                <a:ext cx="746620" cy="23794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ysDot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48C7D8-2497-8CDA-99EC-247EFE70123C}"/>
                </a:ext>
              </a:extLst>
            </p:cNvPr>
            <p:cNvGrpSpPr/>
            <p:nvPr/>
          </p:nvGrpSpPr>
          <p:grpSpPr>
            <a:xfrm>
              <a:off x="602801" y="4485598"/>
              <a:ext cx="4752346" cy="2149663"/>
              <a:chOff x="7307986" y="6608805"/>
              <a:chExt cx="4875058" cy="77916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7055456-0471-897C-F832-4664591A2DBF}"/>
                  </a:ext>
                </a:extLst>
              </p:cNvPr>
              <p:cNvSpPr/>
              <p:nvPr/>
            </p:nvSpPr>
            <p:spPr>
              <a:xfrm>
                <a:off x="7307986" y="6723649"/>
                <a:ext cx="4875058" cy="664325"/>
              </a:xfrm>
              <a:prstGeom prst="rect">
                <a:avLst/>
              </a:prstGeom>
              <a:solidFill>
                <a:srgbClr val="F3F3F3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>
                  <a:lnSpc>
                    <a:spcPct val="150000"/>
                  </a:lnSpc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E139D0B-E1C1-535A-67AD-0155C87BE6B9}"/>
                  </a:ext>
                </a:extLst>
              </p:cNvPr>
              <p:cNvSpPr/>
              <p:nvPr/>
            </p:nvSpPr>
            <p:spPr>
              <a:xfrm>
                <a:off x="7307986" y="6608805"/>
                <a:ext cx="4875056" cy="106670"/>
              </a:xfrm>
              <a:prstGeom prst="rect">
                <a:avLst/>
              </a:prstGeom>
              <a:solidFill>
                <a:srgbClr val="292938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bg1"/>
                    </a:solidFill>
                    <a:latin typeface="+mj-lt"/>
                  </a:rPr>
                  <a:t>jsp</a:t>
                </a:r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7BBA744-C61D-D832-BE9D-EFA56508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6" y="5201148"/>
              <a:ext cx="4637954" cy="34527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A8140F3-067B-29D9-F338-8B04D671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72" y="4854128"/>
              <a:ext cx="3629353" cy="29533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396430-BDDB-89CB-3F22-14D0EEB34B21}"/>
                </a:ext>
              </a:extLst>
            </p:cNvPr>
            <p:cNvSpPr txBox="1"/>
            <p:nvPr/>
          </p:nvSpPr>
          <p:spPr>
            <a:xfrm>
              <a:off x="666625" y="5714294"/>
              <a:ext cx="4644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 리스트의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안에 예매율의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사용하고자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varStatus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= ‘status’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사용해서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"ratio"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배열에서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status.index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위치에 있는 값을 가져옴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F4C2AC-2EF0-DEF3-17D9-761FDB06C062}"/>
              </a:ext>
            </a:extLst>
          </p:cNvPr>
          <p:cNvSpPr txBox="1"/>
          <p:nvPr/>
        </p:nvSpPr>
        <p:spPr>
          <a:xfrm>
            <a:off x="2324335" y="560218"/>
            <a:ext cx="13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71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57FA9B67-B83D-2046-987F-65FC61EE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61" y="883662"/>
            <a:ext cx="4279534" cy="22988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A0A6C7-8077-06CD-A709-8947EDD7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93" y="3086100"/>
            <a:ext cx="5124450" cy="1666341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D3704C8-B5A7-D674-0085-4931B404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75" y="5051132"/>
            <a:ext cx="4163535" cy="14906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6101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좋아요 기능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좋아요 클릭을 하였을 때</a:t>
            </a:r>
            <a:r>
              <a:rPr lang="en-US" altLang="ko-KR" sz="1200" dirty="0"/>
              <a:t> insert </a:t>
            </a:r>
            <a:r>
              <a:rPr lang="ko-KR" altLang="en-US" sz="1200" dirty="0"/>
              <a:t>되고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 err="1"/>
              <a:t>재클릭했을</a:t>
            </a:r>
            <a:r>
              <a:rPr lang="ko-KR" altLang="en-US" sz="1200" dirty="0"/>
              <a:t> 때 </a:t>
            </a:r>
            <a:r>
              <a:rPr lang="en-US" altLang="ko-KR" sz="1200" dirty="0"/>
              <a:t>delete </a:t>
            </a:r>
            <a:r>
              <a:rPr lang="ko-KR" altLang="en-US" sz="1200" dirty="0"/>
              <a:t>되도록 하여 </a:t>
            </a:r>
            <a:r>
              <a:rPr lang="en-US" altLang="ko-KR" sz="1200" dirty="0"/>
              <a:t>session </a:t>
            </a:r>
            <a:r>
              <a:rPr lang="ko-KR" altLang="en-US" sz="1200" dirty="0"/>
              <a:t>당 한번씩만 </a:t>
            </a:r>
            <a:r>
              <a:rPr lang="en-US" altLang="ko-KR" sz="1200" dirty="0" err="1"/>
              <a:t>inser</a:t>
            </a:r>
            <a:r>
              <a:rPr lang="ko-KR" altLang="en-US" sz="1200" dirty="0"/>
              <a:t>가 될 수 있도록 함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Ajax</a:t>
            </a:r>
            <a:r>
              <a:rPr lang="ko-KR" altLang="en-US" sz="1200" dirty="0"/>
              <a:t>를 이용하였고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하트 총 개수를 구할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마이페이지 내 선호도 그래프와 연동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295773" y="4784491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A35E76-BA7D-2947-E81D-F670740E0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68" y="5367495"/>
            <a:ext cx="4900688" cy="50809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16CBF97-BEBF-0259-5A72-546CC543B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7" y="6143909"/>
            <a:ext cx="4613858" cy="4835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465079" y="513712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좋아요 수를 반환 </a:t>
            </a:r>
            <a:r>
              <a:rPr lang="en-US" altLang="ko-KR" sz="1100" dirty="0"/>
              <a:t>: </a:t>
            </a:r>
            <a:r>
              <a:rPr lang="ko-KR" altLang="en-US" sz="1100" dirty="0"/>
              <a:t>기록이 있으면</a:t>
            </a:r>
            <a:r>
              <a:rPr lang="en-US" altLang="ko-KR" sz="1100" dirty="0"/>
              <a:t>, 1 </a:t>
            </a:r>
            <a:r>
              <a:rPr lang="ko-KR" altLang="en-US" sz="1100" dirty="0"/>
              <a:t>없으면 </a:t>
            </a:r>
            <a:r>
              <a:rPr lang="en-US" altLang="ko-KR" sz="1100" dirty="0"/>
              <a:t>0</a:t>
            </a:r>
            <a:r>
              <a:rPr lang="ko-KR" altLang="en-US" sz="1100" dirty="0"/>
              <a:t>을 반환하여 중복 </a:t>
            </a:r>
            <a:r>
              <a:rPr lang="en-US" altLang="ko-KR" sz="1100" dirty="0"/>
              <a:t>‘</a:t>
            </a:r>
            <a:r>
              <a:rPr lang="ko-KR" altLang="en-US" sz="1100" dirty="0"/>
              <a:t>좋아요</a:t>
            </a:r>
            <a:r>
              <a:rPr lang="en-US" altLang="ko-KR" sz="1100" dirty="0"/>
              <a:t>’</a:t>
            </a:r>
            <a:r>
              <a:rPr lang="ko-KR" altLang="en-US" sz="1100" dirty="0"/>
              <a:t>를 방지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B192E5-E4C1-0E66-65AB-A91F0AACD7A4}"/>
              </a:ext>
            </a:extLst>
          </p:cNvPr>
          <p:cNvSpPr txBox="1"/>
          <p:nvPr/>
        </p:nvSpPr>
        <p:spPr>
          <a:xfrm>
            <a:off x="465079" y="5901231"/>
            <a:ext cx="1916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좋아요 수를 반환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5880378" y="620711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724086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90B7F7-86AA-01F4-3CB9-32C30EC2B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04" y="1781174"/>
            <a:ext cx="3844746" cy="22571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5FB49F-605A-5ECD-3516-CF1A4E906CAD}"/>
              </a:ext>
            </a:extLst>
          </p:cNvPr>
          <p:cNvSpPr/>
          <p:nvPr/>
        </p:nvSpPr>
        <p:spPr>
          <a:xfrm>
            <a:off x="4124325" y="2006717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80FBD5-5E60-934C-70E1-A6151E1FBB91}"/>
              </a:ext>
            </a:extLst>
          </p:cNvPr>
          <p:cNvSpPr/>
          <p:nvPr/>
        </p:nvSpPr>
        <p:spPr>
          <a:xfrm>
            <a:off x="4420093" y="2006554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0FDD03-A29D-C0C9-5E31-A396CF1EFA94}"/>
              </a:ext>
            </a:extLst>
          </p:cNvPr>
          <p:cNvGrpSpPr/>
          <p:nvPr/>
        </p:nvGrpSpPr>
        <p:grpSpPr>
          <a:xfrm>
            <a:off x="849745" y="1627448"/>
            <a:ext cx="4279534" cy="3275467"/>
            <a:chOff x="551069" y="1783744"/>
            <a:chExt cx="3971281" cy="315991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69" y="1783744"/>
              <a:ext cx="3971281" cy="3159915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786" y="3989052"/>
              <a:ext cx="731692" cy="352734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40992F-EE54-5390-3B0F-5BB52CEAE86F}"/>
              </a:ext>
            </a:extLst>
          </p:cNvPr>
          <p:cNvCxnSpPr>
            <a:cxnSpLocks/>
          </p:cNvCxnSpPr>
          <p:nvPr/>
        </p:nvCxnSpPr>
        <p:spPr>
          <a:xfrm>
            <a:off x="4297459" y="2312863"/>
            <a:ext cx="2054734" cy="3316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F12CD3-D499-4947-93AF-6EDB2B954569}"/>
              </a:ext>
            </a:extLst>
          </p:cNvPr>
          <p:cNvCxnSpPr>
            <a:cxnSpLocks/>
          </p:cNvCxnSpPr>
          <p:nvPr/>
        </p:nvCxnSpPr>
        <p:spPr>
          <a:xfrm flipV="1">
            <a:off x="4371975" y="1343025"/>
            <a:ext cx="1861901" cy="633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5A33070-7156-D1A1-761D-91B0104D9D07}"/>
              </a:ext>
            </a:extLst>
          </p:cNvPr>
          <p:cNvCxnSpPr>
            <a:cxnSpLocks/>
          </p:cNvCxnSpPr>
          <p:nvPr/>
        </p:nvCxnSpPr>
        <p:spPr>
          <a:xfrm>
            <a:off x="4710991" y="2313308"/>
            <a:ext cx="1787234" cy="142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2DF4C0-1ADA-8E20-FCA9-6B264441B280}"/>
              </a:ext>
            </a:extLst>
          </p:cNvPr>
          <p:cNvSpPr/>
          <p:nvPr/>
        </p:nvSpPr>
        <p:spPr>
          <a:xfrm>
            <a:off x="6593474" y="3739699"/>
            <a:ext cx="3867835" cy="20365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AA3B0E-41DE-D8E6-C3FB-738F198BCD85}"/>
              </a:ext>
            </a:extLst>
          </p:cNvPr>
          <p:cNvSpPr txBox="1"/>
          <p:nvPr/>
        </p:nvSpPr>
        <p:spPr>
          <a:xfrm>
            <a:off x="9183784" y="3728827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   전체 좋아요 수 </a:t>
            </a:r>
          </a:p>
        </p:txBody>
      </p:sp>
    </p:spTree>
    <p:extLst>
      <p:ext uri="{BB962C8B-B14F-4D97-AF65-F5344CB8AC3E}">
        <p14:creationId xmlns:p14="http://schemas.microsoft.com/office/powerpoint/2010/main" val="266926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171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평점 및 영화 후기 댓글 </a:t>
            </a:r>
            <a:r>
              <a:rPr lang="en-US" altLang="ko-KR" sz="1400" b="1" dirty="0"/>
              <a:t>: </a:t>
            </a:r>
            <a:r>
              <a:rPr lang="en-US" altLang="ko-KR" sz="1200" dirty="0"/>
              <a:t>id </a:t>
            </a:r>
            <a:r>
              <a:rPr lang="ko-KR" altLang="en-US" sz="1200" dirty="0"/>
              <a:t>로그인 후 후기와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매길 수 있고</a:t>
            </a:r>
            <a:r>
              <a:rPr lang="en-US" altLang="ko-KR" sz="1200" dirty="0"/>
              <a:t>, </a:t>
            </a:r>
            <a:br>
              <a:rPr lang="en-US" altLang="ko-KR" sz="1400" dirty="0"/>
            </a:br>
            <a:r>
              <a:rPr lang="ko-KR" altLang="en-US" sz="1200" dirty="0"/>
              <a:t>전체 평점을 출력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본인이 쓴 댓글과 평점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삭제가 가능함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580665" y="5148696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580665" y="550617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컬럼에 없는 평점을</a:t>
            </a:r>
            <a:r>
              <a:rPr lang="en-US" altLang="ko-KR" sz="1100" dirty="0"/>
              <a:t> avg</a:t>
            </a:r>
            <a:r>
              <a:rPr lang="ko-KR" altLang="en-US" sz="1100" dirty="0"/>
              <a:t> 식을 사용한 쿼리문을 이용하여 작성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6096000" y="655136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522812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2DD76070-6100-0748-AC5C-6C05D7F3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" y="5819677"/>
            <a:ext cx="5418594" cy="8986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9B84446-1D4F-1E83-102E-EA3A43D7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652"/>
            <a:ext cx="3219450" cy="83523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2354613-9861-23AC-8392-7DE71CE5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0" y="4832391"/>
            <a:ext cx="3423595" cy="1677562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4DC11A7-2762-7866-3AFC-8EC8EA6FD59D}"/>
              </a:ext>
            </a:extLst>
          </p:cNvPr>
          <p:cNvGrpSpPr/>
          <p:nvPr/>
        </p:nvGrpSpPr>
        <p:grpSpPr>
          <a:xfrm>
            <a:off x="475356" y="1538361"/>
            <a:ext cx="4364690" cy="3499854"/>
            <a:chOff x="611595" y="2023669"/>
            <a:chExt cx="4364690" cy="3499854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FC100EF7-21FB-BF6C-B81B-83D27EBF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030" y="2285194"/>
              <a:ext cx="3940980" cy="2073604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29F5730-F9A5-7331-EF97-B1F2989092A8}"/>
                </a:ext>
              </a:extLst>
            </p:cNvPr>
            <p:cNvGrpSpPr/>
            <p:nvPr/>
          </p:nvGrpSpPr>
          <p:grpSpPr>
            <a:xfrm>
              <a:off x="611595" y="2023669"/>
              <a:ext cx="4364690" cy="3499854"/>
              <a:chOff x="760729" y="2193638"/>
              <a:chExt cx="3971281" cy="3159915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65C9B330-8DFB-E601-E713-0F35A07FD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29" y="2193638"/>
                <a:ext cx="3971281" cy="3159915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118" name="Picture 2">
                <a:extLst>
                  <a:ext uri="{FF2B5EF4-FFF2-40B4-BE49-F238E27FC236}">
                    <a16:creationId xmlns:a16="http://schemas.microsoft.com/office/drawing/2014/main" id="{5C0C5880-D1F7-05ED-A3D8-E3A258379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4523" y="4359463"/>
                <a:ext cx="803691" cy="410290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C76B73D-707A-26C0-8A8A-051CF108989F}"/>
                </a:ext>
              </a:extLst>
            </p:cNvPr>
            <p:cNvSpPr/>
            <p:nvPr/>
          </p:nvSpPr>
          <p:spPr>
            <a:xfrm>
              <a:off x="835504" y="2269128"/>
              <a:ext cx="1100960" cy="24500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rgbClr val="F3F3F3"/>
                  </a:solidFill>
                  <a:latin typeface="+mj-lt"/>
                </a:rPr>
                <a:t>`</a:t>
              </a:r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DA5BEA59-2294-29E1-4780-8A838EDE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764769"/>
            <a:ext cx="4471075" cy="121811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E393B9A4-280D-2240-41C1-3D27A8811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280" y="3000375"/>
            <a:ext cx="4763837" cy="1484681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FE6565-0B2D-BECD-F3D3-9A65C49D430B}"/>
              </a:ext>
            </a:extLst>
          </p:cNvPr>
          <p:cNvSpPr/>
          <p:nvPr/>
        </p:nvSpPr>
        <p:spPr>
          <a:xfrm>
            <a:off x="683667" y="2918189"/>
            <a:ext cx="3787407" cy="9085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B9332F4-D2C0-709B-73EC-5D29C6A8940F}"/>
              </a:ext>
            </a:extLst>
          </p:cNvPr>
          <p:cNvCxnSpPr>
            <a:cxnSpLocks/>
          </p:cNvCxnSpPr>
          <p:nvPr/>
        </p:nvCxnSpPr>
        <p:spPr>
          <a:xfrm flipV="1">
            <a:off x="1932708" y="1300921"/>
            <a:ext cx="4087092" cy="540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017AAF9-4567-E286-3814-9997CFE2E8CD}"/>
              </a:ext>
            </a:extLst>
          </p:cNvPr>
          <p:cNvCxnSpPr>
            <a:cxnSpLocks/>
          </p:cNvCxnSpPr>
          <p:nvPr/>
        </p:nvCxnSpPr>
        <p:spPr>
          <a:xfrm flipV="1">
            <a:off x="4509174" y="2276241"/>
            <a:ext cx="1773206" cy="902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BC5E6C-A101-B2DE-580C-071DA1353F57}"/>
              </a:ext>
            </a:extLst>
          </p:cNvPr>
          <p:cNvSpPr/>
          <p:nvPr/>
        </p:nvSpPr>
        <p:spPr>
          <a:xfrm>
            <a:off x="6333875" y="2161549"/>
            <a:ext cx="4309399" cy="29575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81665A7-BC4A-9FE9-8FCD-66DD38B78F72}"/>
              </a:ext>
            </a:extLst>
          </p:cNvPr>
          <p:cNvSpPr/>
          <p:nvPr/>
        </p:nvSpPr>
        <p:spPr>
          <a:xfrm>
            <a:off x="662484" y="2246938"/>
            <a:ext cx="1553561" cy="56076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107FF5D-5A43-2639-52C0-2F2802B77B71}"/>
              </a:ext>
            </a:extLst>
          </p:cNvPr>
          <p:cNvCxnSpPr/>
          <p:nvPr/>
        </p:nvCxnSpPr>
        <p:spPr>
          <a:xfrm>
            <a:off x="2333625" y="2491944"/>
            <a:ext cx="3910655" cy="655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D8CA9C9-20D2-AD48-C736-80887D632D02}"/>
              </a:ext>
            </a:extLst>
          </p:cNvPr>
          <p:cNvCxnSpPr>
            <a:cxnSpLocks/>
          </p:cNvCxnSpPr>
          <p:nvPr/>
        </p:nvCxnSpPr>
        <p:spPr>
          <a:xfrm>
            <a:off x="1930315" y="1978029"/>
            <a:ext cx="4241885" cy="2933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46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도넛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179846" y="592918"/>
            <a:ext cx="53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3D1F8E-364D-650D-3897-16C79458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378" y="1075857"/>
            <a:ext cx="2352870" cy="2867807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153998" y="4963320"/>
            <a:ext cx="3452886" cy="132120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보낸다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도넛 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번지에 저장된 성별을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153998" y="4580126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8153999" y="720688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8153999" y="1088962"/>
            <a:ext cx="3452885" cy="31170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응답받은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 없이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LoginDTO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성별과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관람객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통해 출력된 결과는 아래와 같다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{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movieTitle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'}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11}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3E3EEB6-5791-62C7-AD97-A04583C16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6" y="4109915"/>
            <a:ext cx="2557992" cy="1599142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85D1F-3A5E-0108-1353-F3B71DE80795}"/>
              </a:ext>
            </a:extLst>
          </p:cNvPr>
          <p:cNvGrpSpPr/>
          <p:nvPr/>
        </p:nvGrpSpPr>
        <p:grpSpPr>
          <a:xfrm>
            <a:off x="7409795" y="2509760"/>
            <a:ext cx="468099" cy="364515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4C68C8EA-1734-1E2F-50A4-2159542E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6FE259EF-EB56-41A6-3739-42C9AD2EA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469D587B-78B0-ABF9-2575-9E6CD5BC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9507867A-87B3-2BD5-AC93-8A1823FA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844C67D9-51AE-39F6-E8B6-971EE5B4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C79D9EB3-6727-E6AE-644F-31D3CB11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392120" y="5345681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93BC1DAF-EE8D-0937-D3A6-B899BB4A7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128" y="1075857"/>
            <a:ext cx="2993808" cy="231711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28AF696-8A0C-B5F7-34B8-C1B867F87EFE}"/>
              </a:ext>
            </a:extLst>
          </p:cNvPr>
          <p:cNvSpPr txBox="1"/>
          <p:nvPr/>
        </p:nvSpPr>
        <p:spPr>
          <a:xfrm>
            <a:off x="4283709" y="3434801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0E39266-231D-61B8-A2C6-10ADE05EC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585" y="3917610"/>
            <a:ext cx="2767885" cy="25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FFB89-81F1-D81D-F842-6416B2FAC027}"/>
              </a:ext>
            </a:extLst>
          </p:cNvPr>
          <p:cNvSpPr txBox="1"/>
          <p:nvPr/>
        </p:nvSpPr>
        <p:spPr>
          <a:xfrm>
            <a:off x="3868225" y="1086000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55D920-BCC1-8A1D-BDA6-0389366063EB}"/>
              </a:ext>
            </a:extLst>
          </p:cNvPr>
          <p:cNvSpPr/>
          <p:nvPr/>
        </p:nvSpPr>
        <p:spPr>
          <a:xfrm>
            <a:off x="7786858" y="1942150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FECC5-8B5D-6112-3399-130C6108F9A7}"/>
              </a:ext>
            </a:extLst>
          </p:cNvPr>
          <p:cNvSpPr/>
          <p:nvPr/>
        </p:nvSpPr>
        <p:spPr>
          <a:xfrm>
            <a:off x="7782946" y="2351324"/>
            <a:ext cx="4044690" cy="224034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WHEN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사용자들의                  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변수로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trunc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개월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나눈 값의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소수점 이하는 제거한다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UNPIVOT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열을 행으로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&lt;![CDATA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쿼리문에 부등호를 사용한다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E3E23A6-36EE-ABD3-2202-28B48BDD7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970" y="1987173"/>
            <a:ext cx="3829840" cy="372185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8F9425-55AA-5D72-8E2C-398C35508C70}"/>
              </a:ext>
            </a:extLst>
          </p:cNvPr>
          <p:cNvGrpSpPr/>
          <p:nvPr/>
        </p:nvGrpSpPr>
        <p:grpSpPr>
          <a:xfrm>
            <a:off x="6830918" y="3163275"/>
            <a:ext cx="515253" cy="320904"/>
            <a:chOff x="6227763" y="9612313"/>
            <a:chExt cx="5213350" cy="2293938"/>
          </a:xfrm>
        </p:grpSpPr>
        <p:sp>
          <p:nvSpPr>
            <p:cNvPr id="68" name="Rectangle 60">
              <a:extLst>
                <a:ext uri="{FF2B5EF4-FFF2-40B4-BE49-F238E27FC236}">
                  <a16:creationId xmlns:a16="http://schemas.microsoft.com/office/drawing/2014/main" id="{EC6BB27C-7917-1348-BF32-CEB772E67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7F704B41-20B3-8BCF-7950-728F781F0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62">
              <a:extLst>
                <a:ext uri="{FF2B5EF4-FFF2-40B4-BE49-F238E27FC236}">
                  <a16:creationId xmlns:a16="http://schemas.microsoft.com/office/drawing/2014/main" id="{670E8E71-514C-52AF-DB23-79F89630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63">
              <a:extLst>
                <a:ext uri="{FF2B5EF4-FFF2-40B4-BE49-F238E27FC236}">
                  <a16:creationId xmlns:a16="http://schemas.microsoft.com/office/drawing/2014/main" id="{B834CE94-E3FF-9AC6-D52D-E2DE0048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8B03EFA-8EB8-327A-6CD2-3843F5F04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E0C2B74A-D778-0264-484F-73672ECB5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F3BD268-1A25-CF8E-961A-077640EB4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79432" y="883226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828BEC-5B88-E062-3F7C-972D95216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53B869-3801-3604-29B4-B289D4C9934A}"/>
              </a:ext>
            </a:extLst>
          </p:cNvPr>
          <p:cNvGrpSpPr/>
          <p:nvPr/>
        </p:nvGrpSpPr>
        <p:grpSpPr>
          <a:xfrm>
            <a:off x="7846703" y="1196891"/>
            <a:ext cx="3999955" cy="1252727"/>
            <a:chOff x="5572315" y="7240088"/>
            <a:chExt cx="4875059" cy="121071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85C7A7-2F0A-0B48-C9BB-2FCF7DA4FC39}"/>
                </a:ext>
              </a:extLst>
            </p:cNvPr>
            <p:cNvSpPr/>
            <p:nvPr/>
          </p:nvSpPr>
          <p:spPr>
            <a:xfrm>
              <a:off x="5572315" y="7638022"/>
              <a:ext cx="4875059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LinkedHashMap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이용하여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put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입력된 순서대로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저장한다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36C9DB-FF3B-95FB-594B-C90864A2D043}"/>
                </a:ext>
              </a:extLst>
            </p:cNvPr>
            <p:cNvSpPr/>
            <p:nvPr/>
          </p:nvSpPr>
          <p:spPr>
            <a:xfrm>
              <a:off x="5572315" y="724008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1763C-F52D-0678-0524-CD03AC844665}"/>
              </a:ext>
            </a:extLst>
          </p:cNvPr>
          <p:cNvSpPr/>
          <p:nvPr/>
        </p:nvSpPr>
        <p:spPr>
          <a:xfrm>
            <a:off x="7951303" y="4279655"/>
            <a:ext cx="3895355" cy="840985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B644A566-6DE8-55D7-F1AD-2BBF74893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432" y="1385626"/>
            <a:ext cx="3837138" cy="10003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0FD94B-30D3-93B1-83F0-6DB2BF864A41}"/>
              </a:ext>
            </a:extLst>
          </p:cNvPr>
          <p:cNvSpPr/>
          <p:nvPr/>
        </p:nvSpPr>
        <p:spPr>
          <a:xfrm>
            <a:off x="7951303" y="3879574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5D83EB1-70FD-D07B-28FA-8C3EC65467C7}"/>
              </a:ext>
            </a:extLst>
          </p:cNvPr>
          <p:cNvGrpSpPr/>
          <p:nvPr/>
        </p:nvGrpSpPr>
        <p:grpSpPr>
          <a:xfrm>
            <a:off x="7230618" y="4279655"/>
            <a:ext cx="383195" cy="295666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0AE7936A-C561-E84F-291A-4337B5A5E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5D561C8-4B4D-3176-C088-EEA7C8D7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593DA8B8-E110-48E7-767A-6CBE104EA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BADB6B03-87B6-23FA-5F06-E7A9B7DF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FDA25BF5-1D9F-AE54-C638-699A4BF8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7E308B04-C137-D3DB-C83C-0A26AB52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1F0A27D-FEF7-25F8-7B18-AE4515381C75}"/>
              </a:ext>
            </a:extLst>
          </p:cNvPr>
          <p:cNvSpPr txBox="1"/>
          <p:nvPr/>
        </p:nvSpPr>
        <p:spPr>
          <a:xfrm>
            <a:off x="3912089" y="2731975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7043A14-D7E1-E959-994D-215BB2789B5C}"/>
              </a:ext>
            </a:extLst>
          </p:cNvPr>
          <p:cNvGrpSpPr/>
          <p:nvPr/>
        </p:nvGrpSpPr>
        <p:grpSpPr>
          <a:xfrm>
            <a:off x="7228410" y="1407487"/>
            <a:ext cx="383195" cy="295666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83DA4472-463E-0071-1E71-D0CD9610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52A0A429-B5A0-093E-494F-285CAA7EE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5622B146-39B6-91F0-F3C4-D7B861EF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FD9A241F-0D82-8A5B-A890-9AFA1C984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351A2EDE-8911-BA5B-1269-CEDFDC02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0D0C4B0B-2AD4-B869-E8DF-C57596F7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6E3DB5-29F8-E65E-E163-B7EE4EE2F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089" y="3193640"/>
            <a:ext cx="3102639" cy="33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1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281494" y="650836"/>
            <a:ext cx="297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극장별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날짜별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403506" y="888754"/>
            <a:ext cx="142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854815" y="2183395"/>
            <a:ext cx="2877837" cy="2748396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choose-when-otherwise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쿼리사용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theater_name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mendday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상영리스트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변화를 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muvoresult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timevoresult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property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각각 매핑한다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854815" y="1787902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914FB-C18C-007E-5B28-83D7AE0DB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4" y="1186457"/>
            <a:ext cx="2485055" cy="19259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E66792-C3C6-A7BD-409F-F5F278A78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519" y="1483339"/>
            <a:ext cx="5016974" cy="4361028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995748" y="3184189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BADD8AE-C45D-FDB5-1728-06E913030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F9C683-F2DF-4AC3-3474-66E4A4FE7486}"/>
              </a:ext>
            </a:extLst>
          </p:cNvPr>
          <p:cNvSpPr/>
          <p:nvPr/>
        </p:nvSpPr>
        <p:spPr>
          <a:xfrm>
            <a:off x="-4537" y="0"/>
            <a:ext cx="3990901" cy="6858000"/>
          </a:xfrm>
          <a:prstGeom prst="rect">
            <a:avLst/>
          </a:prstGeom>
          <a:solidFill>
            <a:srgbClr val="F3F3F3"/>
          </a:solidFill>
          <a:ln w="317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06AB-82CC-4517-A79F-E821B02B3D56}"/>
              </a:ext>
            </a:extLst>
          </p:cNvPr>
          <p:cNvSpPr txBox="1"/>
          <p:nvPr/>
        </p:nvSpPr>
        <p:spPr>
          <a:xfrm>
            <a:off x="468507" y="1640236"/>
            <a:ext cx="2978347" cy="409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개발하고자 하는 영화 사이트는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보고 싶은 영화를 쉽게 찾을 수 있도록 다양한 추천 시스템을 구현하여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넷플릭스의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장점과 기존 영화 사이트의 장점을 합쳤습니다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예매율을 높여 수익을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증대시키는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것이 목표입니다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정보 제공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예매 시스템 구현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 기능 제공 등 다양한 기능을 제공하여 사용자들이 영화를 더욱 편리하게 즐길 수 있도록 하고자 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6BEED3-5A3E-4743-9387-EB146CC54111}"/>
              </a:ext>
            </a:extLst>
          </p:cNvPr>
          <p:cNvSpPr/>
          <p:nvPr/>
        </p:nvSpPr>
        <p:spPr>
          <a:xfrm>
            <a:off x="504733" y="1055315"/>
            <a:ext cx="2971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Cinemu</a:t>
            </a:r>
            <a:r>
              <a:rPr lang="en-US" altLang="ko-KR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315613-DC1D-D0EF-9C42-8A68ECB48C39}"/>
              </a:ext>
            </a:extLst>
          </p:cNvPr>
          <p:cNvGrpSpPr/>
          <p:nvPr/>
        </p:nvGrpSpPr>
        <p:grpSpPr>
          <a:xfrm>
            <a:off x="4624681" y="2787021"/>
            <a:ext cx="2900160" cy="2900157"/>
            <a:chOff x="8568032" y="401843"/>
            <a:chExt cx="2900160" cy="29001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1D78CA-76B2-B7A9-FF70-D4791DBA2D94}"/>
                </a:ext>
              </a:extLst>
            </p:cNvPr>
            <p:cNvSpPr/>
            <p:nvPr/>
          </p:nvSpPr>
          <p:spPr>
            <a:xfrm>
              <a:off x="8568032" y="401843"/>
              <a:ext cx="2900160" cy="2900157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A48D3F2-7715-5694-DFC3-88E0237E0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9" r="15666"/>
            <a:stretch/>
          </p:blipFill>
          <p:spPr>
            <a:xfrm>
              <a:off x="8645318" y="893390"/>
              <a:ext cx="2745587" cy="1936111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4F9040B-C77E-3DCE-1E75-5AA235EC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9926" r="9655" b="10074"/>
          <a:stretch/>
        </p:blipFill>
        <p:spPr>
          <a:xfrm>
            <a:off x="8053163" y="1695449"/>
            <a:ext cx="3501577" cy="34490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89DFF3A-4E6A-E736-3172-EA4C2D351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5" y="1055315"/>
            <a:ext cx="264207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943780" y="78421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4961630" y="460004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4961630" y="4989062"/>
            <a:ext cx="6771022" cy="1736764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(-2)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$('#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가져온 값에서 마지막 두 글자를 추출한다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선택된 일자 중에서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changeval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일치하는 일자를 선택한다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통해 해당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클릭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핸들러가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매번 실행된다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7D909E4-F55D-F0CD-CD9C-7208837CD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43" y="1257778"/>
            <a:ext cx="5186848" cy="293001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 rot="5400000">
            <a:off x="7915641" y="4098674"/>
            <a:ext cx="484476" cy="327955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B72729A-B0EA-5726-DF62-102262ECB033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0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51771" y="97055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9076015" y="252495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9076015" y="2908144"/>
            <a:ext cx="2857722" cy="222453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padStart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날짜가 한 자리 수인 경우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앞에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붙여서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자리로 만든다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mage,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$.each(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순차적으로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152A9B-7784-D7A6-798F-BAC5FE855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930" y="1519200"/>
            <a:ext cx="5075277" cy="46745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>
            <a:off x="8540781" y="3986225"/>
            <a:ext cx="383193" cy="287878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BA8A6C-4622-6EC2-1E77-8EFCE37D2487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72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0A1D1D-CDE9-16ED-0B2F-92EFF92F4AFD}"/>
              </a:ext>
            </a:extLst>
          </p:cNvPr>
          <p:cNvGrpSpPr/>
          <p:nvPr/>
        </p:nvGrpSpPr>
        <p:grpSpPr>
          <a:xfrm>
            <a:off x="259414" y="1213907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41DCA-3D32-3722-0208-CFF837197B17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0CF31039-B64E-A728-5881-DBB42016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557017E-E7D7-01B7-C18A-110E35A6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39" y="607478"/>
            <a:ext cx="5239336" cy="1846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01459B-85A0-8B45-D54C-54CBB7150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980" y="2531118"/>
            <a:ext cx="6895853" cy="26263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4B86B5D-BBCD-26B3-2A98-AD85B8F5F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355" y="5314344"/>
            <a:ext cx="6401789" cy="1156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3F65CD-B714-E440-FF88-257E69BAE800}"/>
              </a:ext>
            </a:extLst>
          </p:cNvPr>
          <p:cNvSpPr txBox="1"/>
          <p:nvPr/>
        </p:nvSpPr>
        <p:spPr>
          <a:xfrm>
            <a:off x="646791" y="712273"/>
            <a:ext cx="370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리스트 출력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4112B7-29D9-6640-E020-A1804E3ADFA9}"/>
              </a:ext>
            </a:extLst>
          </p:cNvPr>
          <p:cNvGrpSpPr/>
          <p:nvPr/>
        </p:nvGrpSpPr>
        <p:grpSpPr>
          <a:xfrm>
            <a:off x="144167" y="4986521"/>
            <a:ext cx="5004130" cy="577726"/>
            <a:chOff x="6064366" y="7017628"/>
            <a:chExt cx="6118679" cy="3703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D221E37-CDA4-31AC-9157-83718AF8751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 &lt;where&gt;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두가지 조건 사용하여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&lt;when&gt;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조건이 성립하지 않아도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성립 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829BF2-0702-6A30-BE1B-30072E7D1C44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F6B94E2-E090-6C5A-72C2-66B34EEFA728}"/>
              </a:ext>
            </a:extLst>
          </p:cNvPr>
          <p:cNvGrpSpPr/>
          <p:nvPr/>
        </p:nvGrpSpPr>
        <p:grpSpPr>
          <a:xfrm>
            <a:off x="138495" y="5746076"/>
            <a:ext cx="5004130" cy="357559"/>
            <a:chOff x="6064366" y="7017628"/>
            <a:chExt cx="6118679" cy="37034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B57E2B9-64F2-E63D-3B91-1EFAD229A896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이용하여 화면에 먼저 영화 리스트 출력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CC3411C-5926-604B-C1B7-C6278E550F2F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3C6DEB3-8866-8D61-E974-699044E03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0" y="1381862"/>
            <a:ext cx="4152380" cy="243512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6740DC-B838-14E0-F183-8C71B20AFAB5}"/>
              </a:ext>
            </a:extLst>
          </p:cNvPr>
          <p:cNvGrpSpPr/>
          <p:nvPr/>
        </p:nvGrpSpPr>
        <p:grpSpPr>
          <a:xfrm>
            <a:off x="138495" y="6292550"/>
            <a:ext cx="5004130" cy="357559"/>
            <a:chOff x="6064366" y="7017628"/>
            <a:chExt cx="6118679" cy="37034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B645352-1B3F-8701-B2B6-344D3A499C3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날짜 클릭 했을 때 상영일자에 맞게 리스트 구현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2FCF91-3859-A4F8-D4C0-B2DB16BB56D9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A5711C3-56A8-B5D8-A8E3-1251B4F8024E}"/>
              </a:ext>
            </a:extLst>
          </p:cNvPr>
          <p:cNvCxnSpPr/>
          <p:nvPr/>
        </p:nvCxnSpPr>
        <p:spPr>
          <a:xfrm>
            <a:off x="3870328" y="1934976"/>
            <a:ext cx="1585520" cy="3241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EE8FBF-0C4D-021D-A3BF-143EF4B213F6}"/>
              </a:ext>
            </a:extLst>
          </p:cNvPr>
          <p:cNvSpPr/>
          <p:nvPr/>
        </p:nvSpPr>
        <p:spPr>
          <a:xfrm>
            <a:off x="554168" y="1848147"/>
            <a:ext cx="981512" cy="173143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0CECEA-D7DC-7E02-3865-2D2481AC11BE}"/>
              </a:ext>
            </a:extLst>
          </p:cNvPr>
          <p:cNvSpPr/>
          <p:nvPr/>
        </p:nvSpPr>
        <p:spPr>
          <a:xfrm>
            <a:off x="802730" y="1599275"/>
            <a:ext cx="3263317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F594F-BCE7-B044-47BD-1EBAC6415C9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27228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CEB775-3E67-B398-6CA2-D255E9BBF363}"/>
              </a:ext>
            </a:extLst>
          </p:cNvPr>
          <p:cNvGrpSpPr/>
          <p:nvPr/>
        </p:nvGrpSpPr>
        <p:grpSpPr>
          <a:xfrm>
            <a:off x="7474437" y="1032709"/>
            <a:ext cx="4375216" cy="3630650"/>
            <a:chOff x="293831" y="845686"/>
            <a:chExt cx="6814550" cy="56548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BC2E38-DD37-53CB-F537-4F10F54852F3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27FE4BAC-785F-8B26-46CF-307B564B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909873-2ED2-390C-B1DC-B4ED7C4DA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35" y="1278694"/>
            <a:ext cx="4091620" cy="2360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E64F40-67F8-5140-1503-8E1E75DD6B18}"/>
              </a:ext>
            </a:extLst>
          </p:cNvPr>
          <p:cNvSpPr txBox="1"/>
          <p:nvPr/>
        </p:nvSpPr>
        <p:spPr>
          <a:xfrm>
            <a:off x="8100854" y="512279"/>
            <a:ext cx="328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수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757EE-968C-FE9C-743A-D73EEA50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93" y="612464"/>
            <a:ext cx="6505200" cy="3835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F7FF7F-5027-ACBF-23E2-EF2C62B0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3" y="4516161"/>
            <a:ext cx="6716471" cy="220212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EEE8F2-CB46-86CD-9211-0BBD0E187E27}"/>
              </a:ext>
            </a:extLst>
          </p:cNvPr>
          <p:cNvCxnSpPr>
            <a:cxnSpLocks/>
          </p:cNvCxnSpPr>
          <p:nvPr/>
        </p:nvCxnSpPr>
        <p:spPr>
          <a:xfrm flipH="1">
            <a:off x="5721292" y="1820053"/>
            <a:ext cx="2424418" cy="115805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4C73C6-3673-3D4D-EDDB-98E932083532}"/>
              </a:ext>
            </a:extLst>
          </p:cNvPr>
          <p:cNvSpPr/>
          <p:nvPr/>
        </p:nvSpPr>
        <p:spPr>
          <a:xfrm>
            <a:off x="8145710" y="1585520"/>
            <a:ext cx="1912690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7BCE21-3A31-CB88-774A-C9B2DDE8452F}"/>
              </a:ext>
            </a:extLst>
          </p:cNvPr>
          <p:cNvSpPr/>
          <p:nvPr/>
        </p:nvSpPr>
        <p:spPr>
          <a:xfrm>
            <a:off x="10477849" y="2842268"/>
            <a:ext cx="906011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30FA09-54C8-419B-395A-528C2C17FAE3}"/>
              </a:ext>
            </a:extLst>
          </p:cNvPr>
          <p:cNvCxnSpPr>
            <a:cxnSpLocks/>
          </p:cNvCxnSpPr>
          <p:nvPr/>
        </p:nvCxnSpPr>
        <p:spPr>
          <a:xfrm flipH="1">
            <a:off x="4328719" y="3085439"/>
            <a:ext cx="6149130" cy="168194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7FB781-327E-FC0A-3AC0-C4E5C3BA8117}"/>
              </a:ext>
            </a:extLst>
          </p:cNvPr>
          <p:cNvGrpSpPr/>
          <p:nvPr/>
        </p:nvGrpSpPr>
        <p:grpSpPr>
          <a:xfrm>
            <a:off x="7185320" y="4931862"/>
            <a:ext cx="4874347" cy="525803"/>
            <a:chOff x="6064366" y="7017628"/>
            <a:chExt cx="6118679" cy="37034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E65494-EED5-E261-BF1C-67E25EA9FBD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좌석 선택 시 각각 다르게 가격 출력되게 구현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5732D9-8C2B-AF92-B230-1456B05A0A7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7C7F5F-EE97-0BC8-0182-ED815F1A5F2D}"/>
              </a:ext>
            </a:extLst>
          </p:cNvPr>
          <p:cNvGrpSpPr/>
          <p:nvPr/>
        </p:nvGrpSpPr>
        <p:grpSpPr>
          <a:xfrm>
            <a:off x="7153964" y="5736770"/>
            <a:ext cx="4905703" cy="479361"/>
            <a:chOff x="6064366" y="7017628"/>
            <a:chExt cx="6118679" cy="3703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E509148-C689-0319-0240-54CEF0066268}"/>
                </a:ext>
              </a:extLst>
            </p:cNvPr>
            <p:cNvSpPr/>
            <p:nvPr/>
          </p:nvSpPr>
          <p:spPr>
            <a:xfrm>
              <a:off x="7307987" y="7017630"/>
              <a:ext cx="4875058" cy="37034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인원 수 감소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</a:rPr>
                <a:t>증가</a:t>
              </a:r>
              <a:r>
                <a:rPr lang="en-US" altLang="ko-KR" sz="1200" dirty="0">
                  <a:solidFill>
                    <a:srgbClr val="292938"/>
                  </a:solidFill>
                </a:rPr>
                <a:t>  </a:t>
              </a:r>
              <a:r>
                <a:rPr lang="ko-KR" altLang="en-US" sz="1200" dirty="0">
                  <a:solidFill>
                    <a:srgbClr val="292938"/>
                  </a:solidFill>
                </a:rPr>
                <a:t>버튼 클릭 시 계산되어 화면에 출력 </a:t>
              </a:r>
              <a:endParaRPr lang="en-US" altLang="ko-KR" sz="1200" dirty="0">
                <a:solidFill>
                  <a:srgbClr val="292938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C0B226-6D2A-90BB-299A-FA91B73F93E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EDE262-65AE-12F7-0411-86EB5F0193A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383066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D1733BC-F930-3ED2-86CF-8005A388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" y="539518"/>
            <a:ext cx="4792105" cy="37556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7EDF5B-CCC7-9C48-BDAB-247163FD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59" y="2425070"/>
            <a:ext cx="4706223" cy="43794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434E6-4F0B-04DF-57F8-FD31B70E56F1}"/>
              </a:ext>
            </a:extLst>
          </p:cNvPr>
          <p:cNvSpPr txBox="1"/>
          <p:nvPr/>
        </p:nvSpPr>
        <p:spPr>
          <a:xfrm>
            <a:off x="7580033" y="53951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버튼 기능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8317FE-0664-7A6C-458F-4DBCB1AD77E9}"/>
              </a:ext>
            </a:extLst>
          </p:cNvPr>
          <p:cNvGrpSpPr/>
          <p:nvPr/>
        </p:nvGrpSpPr>
        <p:grpSpPr>
          <a:xfrm>
            <a:off x="7486987" y="1015872"/>
            <a:ext cx="4375216" cy="3630650"/>
            <a:chOff x="2576912" y="2297721"/>
            <a:chExt cx="4375216" cy="36306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D802DCCF-C0FC-5FED-FE6C-D1F5B2B5C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12" y="2297721"/>
              <a:ext cx="4375216" cy="363065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D2AD25-9026-9DC0-1773-781AE9D87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5118" y="2463658"/>
              <a:ext cx="4091620" cy="245139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A2A6BE-C99A-5E54-929E-850D929F12EA}"/>
              </a:ext>
            </a:extLst>
          </p:cNvPr>
          <p:cNvSpPr/>
          <p:nvPr/>
        </p:nvSpPr>
        <p:spPr>
          <a:xfrm>
            <a:off x="8491726" y="2169495"/>
            <a:ext cx="1233180" cy="66170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743B32D-282E-E532-E7B3-7E4EFBD7080B}"/>
              </a:ext>
            </a:extLst>
          </p:cNvPr>
          <p:cNvCxnSpPr>
            <a:cxnSpLocks/>
          </p:cNvCxnSpPr>
          <p:nvPr/>
        </p:nvCxnSpPr>
        <p:spPr>
          <a:xfrm flipH="1">
            <a:off x="5832363" y="2373166"/>
            <a:ext cx="2684966" cy="124793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A78EA31-2930-7C23-D342-70C17355091C}"/>
              </a:ext>
            </a:extLst>
          </p:cNvPr>
          <p:cNvCxnSpPr>
            <a:cxnSpLocks/>
          </p:cNvCxnSpPr>
          <p:nvPr/>
        </p:nvCxnSpPr>
        <p:spPr>
          <a:xfrm flipH="1">
            <a:off x="6250947" y="2806039"/>
            <a:ext cx="4232993" cy="209358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C158DF-9EFB-805A-2B0E-0FE8BC702192}"/>
              </a:ext>
            </a:extLst>
          </p:cNvPr>
          <p:cNvSpPr/>
          <p:nvPr/>
        </p:nvSpPr>
        <p:spPr>
          <a:xfrm>
            <a:off x="10485535" y="2105578"/>
            <a:ext cx="939566" cy="72561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CEE6C71-8EA8-5704-CE2E-18F16735585D}"/>
              </a:ext>
            </a:extLst>
          </p:cNvPr>
          <p:cNvGrpSpPr/>
          <p:nvPr/>
        </p:nvGrpSpPr>
        <p:grpSpPr>
          <a:xfrm>
            <a:off x="128894" y="4646522"/>
            <a:ext cx="2655021" cy="479151"/>
            <a:chOff x="6064366" y="7017630"/>
            <a:chExt cx="6118679" cy="3703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BF806A-74AB-CC50-7412-538327A3331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활성화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비활성화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74106-6499-51BA-9444-DA7902B39614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A6C46-2058-FCA2-31B7-6B825C304267}"/>
              </a:ext>
            </a:extLst>
          </p:cNvPr>
          <p:cNvGrpSpPr/>
          <p:nvPr/>
        </p:nvGrpSpPr>
        <p:grpSpPr>
          <a:xfrm>
            <a:off x="7187242" y="5884358"/>
            <a:ext cx="4734742" cy="383196"/>
            <a:chOff x="6064366" y="7017628"/>
            <a:chExt cx="6118679" cy="37034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E1C29A8-C43E-06D2-7977-039184159B65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선택좌석 칸에 선택한 좌석 값이 출력 구현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AB9603-9EFB-C90E-85BE-22FB6EFCC9C8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FBBE55C-79CD-652D-2C3D-FE9ECA9C0002}"/>
              </a:ext>
            </a:extLst>
          </p:cNvPr>
          <p:cNvGrpSpPr/>
          <p:nvPr/>
        </p:nvGrpSpPr>
        <p:grpSpPr>
          <a:xfrm>
            <a:off x="7187242" y="5125832"/>
            <a:ext cx="4734742" cy="383196"/>
            <a:chOff x="6064366" y="7017628"/>
            <a:chExt cx="6118679" cy="3703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7C6FAC8-AF5B-DE40-4E62-866CE30F6EB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버튼 클릭 시 색깔 변화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836A3D-00B4-7E1C-35AA-F7652DBE41E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7078DDC-46B3-A214-1FC8-99F9B13A6E40}"/>
              </a:ext>
            </a:extLst>
          </p:cNvPr>
          <p:cNvGrpSpPr/>
          <p:nvPr/>
        </p:nvGrpSpPr>
        <p:grpSpPr>
          <a:xfrm>
            <a:off x="3163130" y="1194199"/>
            <a:ext cx="3472562" cy="479151"/>
            <a:chOff x="6064366" y="7017630"/>
            <a:chExt cx="6118679" cy="37034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2886C3-BA31-7375-0B6C-96ACA9216451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인원 수 만큼 좌석 선택가능 구현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0B405C-4E85-72E5-FDA4-87EC1253C89E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8AD7B2-B9BB-E518-AC66-0A0C23C69C55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142091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2C8D3-12A0-300E-2E85-83E34C94F6EA}"/>
              </a:ext>
            </a:extLst>
          </p:cNvPr>
          <p:cNvGrpSpPr/>
          <p:nvPr/>
        </p:nvGrpSpPr>
        <p:grpSpPr>
          <a:xfrm>
            <a:off x="7283141" y="1794383"/>
            <a:ext cx="4375216" cy="3630650"/>
            <a:chOff x="293831" y="845686"/>
            <a:chExt cx="6814550" cy="5654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9089FA-4B0A-8E2F-A8B2-C3E556CCE71A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58B34F5D-773F-DDBA-825E-FFC0C2C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7542464-7C00-EC03-1136-6CCB95A8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569" y="1936347"/>
            <a:ext cx="4030360" cy="2423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7283141" y="1202134"/>
            <a:ext cx="454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BFBE96-5A8D-60D9-4240-83454866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57" y="637213"/>
            <a:ext cx="7077746" cy="32720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72A7B0-DC30-8AF0-D88C-21E27E034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67" y="5472164"/>
            <a:ext cx="5144218" cy="781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657390-33A4-284B-B4A8-5661B012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30" y="4831728"/>
            <a:ext cx="5477639" cy="4763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1B1B70-D5F2-5180-897D-6D1B0B190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67" y="4147208"/>
            <a:ext cx="5487166" cy="57158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8773711" y="2213041"/>
            <a:ext cx="1452469" cy="1058667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H="1">
            <a:off x="5644207" y="3254939"/>
            <a:ext cx="3334609" cy="161254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106A8D-2631-0EC6-E92F-4B8ED3B16C14}"/>
              </a:ext>
            </a:extLst>
          </p:cNvPr>
          <p:cNvGrpSpPr/>
          <p:nvPr/>
        </p:nvGrpSpPr>
        <p:grpSpPr>
          <a:xfrm>
            <a:off x="2018678" y="2552753"/>
            <a:ext cx="4491180" cy="359462"/>
            <a:chOff x="6064366" y="7017628"/>
            <a:chExt cx="6118679" cy="37034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C9F97-C297-E1B1-8435-80B03830D953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초기화 클릭 시 처음 화면 상태로 돌아가게 구현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1B9245-C4BD-1901-B0F6-38740D86C4E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>
            <a:off x="690184" y="6253323"/>
            <a:ext cx="4091541" cy="399147"/>
            <a:chOff x="6064366" y="7017628"/>
            <a:chExt cx="6118679" cy="37034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Alert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대신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– model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8E9F4C-A692-DFC4-BE29-AA72130C52F9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74381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114552" y="534493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차감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152651" y="1073003"/>
            <a:ext cx="3641804" cy="2794322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A865C07-B16F-D42A-62E8-632A0C45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9" y="1221594"/>
            <a:ext cx="3394803" cy="1878450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95" y="3082247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91BC72-248B-9770-7364-9C1C1CD88183}"/>
              </a:ext>
            </a:extLst>
          </p:cNvPr>
          <p:cNvGrpSpPr/>
          <p:nvPr/>
        </p:nvGrpSpPr>
        <p:grpSpPr>
          <a:xfrm>
            <a:off x="250473" y="3906654"/>
            <a:ext cx="3539728" cy="2894604"/>
            <a:chOff x="293831" y="845686"/>
            <a:chExt cx="6814550" cy="56548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D1733ED-57E0-0725-DDE2-D360B20B804E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7CF7B3D2-7C36-C310-31D5-810D4C17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913E4EB-1EA4-98FD-0D1E-22BD2BC5E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143"/>
          <a:stretch/>
        </p:blipFill>
        <p:spPr>
          <a:xfrm>
            <a:off x="345553" y="3981879"/>
            <a:ext cx="3359445" cy="1997826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EF8BCE3B-F83C-48B9-0A4E-FBDE27FD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18" y="5972546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734811" y="1417739"/>
            <a:ext cx="1027593" cy="1664508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5BC1C32-A5E0-A824-D091-F5FC65B4C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288" y="2269121"/>
            <a:ext cx="3729933" cy="388845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F7AF50-24E9-5F0B-AA2A-5C34DDB34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95" y="1064237"/>
            <a:ext cx="6068528" cy="87480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V="1">
            <a:off x="2999275" y="4025896"/>
            <a:ext cx="1826452" cy="86015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7604BE-4054-C5AE-76BB-BA5B8ED0818B}"/>
              </a:ext>
            </a:extLst>
          </p:cNvPr>
          <p:cNvSpPr/>
          <p:nvPr/>
        </p:nvSpPr>
        <p:spPr>
          <a:xfrm>
            <a:off x="622844" y="4513277"/>
            <a:ext cx="2575420" cy="497251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 rot="5400000">
            <a:off x="8995923" y="3423318"/>
            <a:ext cx="1612279" cy="4179683"/>
            <a:chOff x="6499928" y="7017632"/>
            <a:chExt cx="6244812" cy="3703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 rot="16200000">
              <a:off x="9841191" y="4484426"/>
              <a:ext cx="370343" cy="543675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결제 시 사용자의 마일리지 차감 기능 구현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- #{subtractAmount} 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사용하여 사용가능한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마일리지에서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숫자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입력시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차감 되어 결제 시 사용할 수 있음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</a:p>
            <a:p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 rot="16200000">
              <a:off x="6718786" y="6798774"/>
              <a:ext cx="370342" cy="80805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053653-3B33-78B2-CDCE-430F995D5B6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20593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1A7D06-21E8-0895-3007-4927ACE9A1E1}"/>
              </a:ext>
            </a:extLst>
          </p:cNvPr>
          <p:cNvGrpSpPr/>
          <p:nvPr/>
        </p:nvGrpSpPr>
        <p:grpSpPr>
          <a:xfrm rot="16200000">
            <a:off x="9448292" y="4206669"/>
            <a:ext cx="1925457" cy="3153387"/>
            <a:chOff x="7077075" y="724005"/>
            <a:chExt cx="4175125" cy="547762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1D6B2A0-2C1C-005A-3B23-1439E476EDEA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47F00AFC-6FF7-306B-0007-34EE8324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683668" y="1234892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361519" y="1874897"/>
            <a:ext cx="4108956" cy="3337539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9" y="4308735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8B4C8C-6179-36A0-0856-368E7BC60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262" y="639155"/>
            <a:ext cx="6208487" cy="1511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3C5E77-2066-03F6-0DE8-0084E32AE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4" y="2022462"/>
            <a:ext cx="3823579" cy="225223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331885" y="2902591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6EEC9D-6172-4722-7A5E-C0DD31E36575}"/>
              </a:ext>
            </a:extLst>
          </p:cNvPr>
          <p:cNvCxnSpPr>
            <a:cxnSpLocks/>
          </p:cNvCxnSpPr>
          <p:nvPr/>
        </p:nvCxnSpPr>
        <p:spPr>
          <a:xfrm flipV="1">
            <a:off x="3359478" y="1645564"/>
            <a:ext cx="1649879" cy="129195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3B6A1-C87B-6003-3021-F311F4F2A66E}"/>
              </a:ext>
            </a:extLst>
          </p:cNvPr>
          <p:cNvGrpSpPr/>
          <p:nvPr/>
        </p:nvGrpSpPr>
        <p:grpSpPr>
          <a:xfrm>
            <a:off x="5413958" y="2253017"/>
            <a:ext cx="3805544" cy="399145"/>
            <a:chOff x="6064366" y="7017628"/>
            <a:chExt cx="6058063" cy="3703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2C1EBD-583C-4B16-1060-7C27B8A26525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예매번호 랜덤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83162F-4448-484B-375D-94EAB9C25A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7BDE6D-EC74-850D-5F0B-0C67091D3663}"/>
              </a:ext>
            </a:extLst>
          </p:cNvPr>
          <p:cNvSpPr/>
          <p:nvPr/>
        </p:nvSpPr>
        <p:spPr>
          <a:xfrm>
            <a:off x="2408784" y="3605368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6ED38FC-9DB7-B609-A9A5-58A1F69C9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537" y="2980949"/>
            <a:ext cx="6345879" cy="162609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1DCEB0-A573-E815-7A63-9F9395604A86}"/>
              </a:ext>
            </a:extLst>
          </p:cNvPr>
          <p:cNvCxnSpPr>
            <a:cxnSpLocks/>
          </p:cNvCxnSpPr>
          <p:nvPr/>
        </p:nvCxnSpPr>
        <p:spPr>
          <a:xfrm>
            <a:off x="3448696" y="3774577"/>
            <a:ext cx="1919121" cy="101406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B2E4E0-C66C-20B1-759C-7909AA5AA6D2}"/>
              </a:ext>
            </a:extLst>
          </p:cNvPr>
          <p:cNvGrpSpPr/>
          <p:nvPr/>
        </p:nvGrpSpPr>
        <p:grpSpPr>
          <a:xfrm rot="1410781">
            <a:off x="7417960" y="4646491"/>
            <a:ext cx="1363597" cy="477767"/>
            <a:chOff x="6227763" y="9612313"/>
            <a:chExt cx="5213350" cy="2293938"/>
          </a:xfrm>
        </p:grpSpPr>
        <p:sp>
          <p:nvSpPr>
            <p:cNvPr id="42" name="Rectangle 60">
              <a:extLst>
                <a:ext uri="{FF2B5EF4-FFF2-40B4-BE49-F238E27FC236}">
                  <a16:creationId xmlns:a16="http://schemas.microsoft.com/office/drawing/2014/main" id="{6CFC91F2-F2FD-C636-8F55-CC86B252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29D1917E-652F-113D-518D-019E6E7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62">
              <a:extLst>
                <a:ext uri="{FF2B5EF4-FFF2-40B4-BE49-F238E27FC236}">
                  <a16:creationId xmlns:a16="http://schemas.microsoft.com/office/drawing/2014/main" id="{56B0D783-718C-4CA9-1D80-FECA5170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63">
              <a:extLst>
                <a:ext uri="{FF2B5EF4-FFF2-40B4-BE49-F238E27FC236}">
                  <a16:creationId xmlns:a16="http://schemas.microsoft.com/office/drawing/2014/main" id="{039D8621-B3EB-2504-0812-4C5A74BEE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3EBBB97A-2BB5-B531-6712-7E4C329BF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18787526-6F4C-77E0-6F63-3D28EDB9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0F6996-F691-1B95-D8BA-3F967A60A24F}"/>
              </a:ext>
            </a:extLst>
          </p:cNvPr>
          <p:cNvGrpSpPr/>
          <p:nvPr/>
        </p:nvGrpSpPr>
        <p:grpSpPr>
          <a:xfrm>
            <a:off x="3484310" y="5459093"/>
            <a:ext cx="5090491" cy="856570"/>
            <a:chOff x="6064366" y="7017628"/>
            <a:chExt cx="6058063" cy="3703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F65CDFA-5D03-460D-636E-991C503F7FAE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booked=1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들어갈 수 있게 기능 구현  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이상 선택을 위해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Noto Sans KR"/>
                </a:rPr>
                <a:t>Dynamic SQL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중복 없이 좌석 선택 가능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7A16D4-D685-A745-B72C-609EA4E7CD4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77780A8C-5B66-4DFE-C06A-48A7C0568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4990" y="4935826"/>
            <a:ext cx="2932059" cy="170832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DBF338-04AD-FBBA-DFAC-A870486347A1}"/>
              </a:ext>
            </a:extLst>
          </p:cNvPr>
          <p:cNvSpPr/>
          <p:nvPr/>
        </p:nvSpPr>
        <p:spPr>
          <a:xfrm>
            <a:off x="9345334" y="553608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239D24-F204-701B-2CAA-B00D8B65FC5B}"/>
              </a:ext>
            </a:extLst>
          </p:cNvPr>
          <p:cNvSpPr/>
          <p:nvPr/>
        </p:nvSpPr>
        <p:spPr>
          <a:xfrm>
            <a:off x="9345333" y="645586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B6B95C-0EA8-8AC0-728A-68AF38C36BF4}"/>
              </a:ext>
            </a:extLst>
          </p:cNvPr>
          <p:cNvSpPr/>
          <p:nvPr/>
        </p:nvSpPr>
        <p:spPr>
          <a:xfrm>
            <a:off x="9370134" y="5849494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60BD1-5C58-9507-00DD-938603C80DDD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78069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E363EA-6CC8-8FDE-9F37-FEBFE1583CBC}"/>
              </a:ext>
            </a:extLst>
          </p:cNvPr>
          <p:cNvSpPr txBox="1"/>
          <p:nvPr/>
        </p:nvSpPr>
        <p:spPr>
          <a:xfrm>
            <a:off x="1623623" y="714524"/>
            <a:ext cx="139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16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스낵  리스트</a:t>
            </a:r>
            <a:endParaRPr lang="en-US" altLang="ko-KR" sz="160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6BB2E5-4DE2-E222-0D21-8C42C449C43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2859539-71D9-4834-A5F6-305EA8AD741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97DE314-34E9-4E62-8254-4E7FE3C912A9}"/>
                  </a:ext>
                </a:extLst>
              </p:cNvPr>
              <p:cNvGrpSpPr/>
              <p:nvPr/>
            </p:nvGrpSpPr>
            <p:grpSpPr>
              <a:xfrm>
                <a:off x="171957" y="133430"/>
                <a:ext cx="749836" cy="307778"/>
                <a:chOff x="477207" y="-676911"/>
                <a:chExt cx="749836" cy="30777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275A1C6-D4DB-AB80-2EEE-49BBF7C4BD83}"/>
                    </a:ext>
                  </a:extLst>
                </p:cNvPr>
                <p:cNvSpPr/>
                <p:nvPr/>
              </p:nvSpPr>
              <p:spPr>
                <a:xfrm>
                  <a:off x="477207" y="-676911"/>
                  <a:ext cx="219075" cy="307777"/>
                </a:xfrm>
                <a:prstGeom prst="ellipse">
                  <a:avLst/>
                </a:prstGeom>
                <a:solidFill>
                  <a:srgbClr val="EA6C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DA9D4E-2A79-66AC-C4CA-E5F738F16D6C}"/>
                    </a:ext>
                  </a:extLst>
                </p:cNvPr>
                <p:cNvSpPr/>
                <p:nvPr/>
              </p:nvSpPr>
              <p:spPr>
                <a:xfrm>
                  <a:off x="988918" y="-670624"/>
                  <a:ext cx="238125" cy="188550"/>
                </a:xfrm>
                <a:prstGeom prst="ellipse">
                  <a:avLst/>
                </a:prstGeom>
                <a:solidFill>
                  <a:srgbClr val="64C6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F10E942-9ADA-20DB-A7AD-8C1CF23C9B12}"/>
                    </a:ext>
                  </a:extLst>
                </p:cNvPr>
                <p:cNvSpPr/>
                <p:nvPr/>
              </p:nvSpPr>
              <p:spPr>
                <a:xfrm>
                  <a:off x="653411" y="-676910"/>
                  <a:ext cx="335507" cy="307777"/>
                </a:xfrm>
                <a:prstGeom prst="ellipse">
                  <a:avLst/>
                </a:prstGeom>
                <a:solidFill>
                  <a:srgbClr val="F2BD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989EC91-3CDB-3F3D-235F-084ECFF88E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custGeom>
                <a:avLst/>
                <a:gdLst>
                  <a:gd name="connsiteX0" fmla="*/ 239879 w 11473199"/>
                  <a:gd name="connsiteY0" fmla="*/ 157639 h 6498000"/>
                  <a:gd name="connsiteX1" fmla="*/ 180803 w 11473199"/>
                  <a:gd name="connsiteY1" fmla="*/ 216716 h 6498000"/>
                  <a:gd name="connsiteX2" fmla="*/ 239879 w 11473199"/>
                  <a:gd name="connsiteY2" fmla="*/ 275793 h 6498000"/>
                  <a:gd name="connsiteX3" fmla="*/ 298957 w 11473199"/>
                  <a:gd name="connsiteY3" fmla="*/ 216716 h 6498000"/>
                  <a:gd name="connsiteX4" fmla="*/ 239879 w 11473199"/>
                  <a:gd name="connsiteY4" fmla="*/ 157639 h 6498000"/>
                  <a:gd name="connsiteX5" fmla="*/ 496429 w 11473199"/>
                  <a:gd name="connsiteY5" fmla="*/ 157639 h 6498000"/>
                  <a:gd name="connsiteX6" fmla="*/ 437352 w 11473199"/>
                  <a:gd name="connsiteY6" fmla="*/ 216716 h 6498000"/>
                  <a:gd name="connsiteX7" fmla="*/ 496429 w 11473199"/>
                  <a:gd name="connsiteY7" fmla="*/ 275793 h 6498000"/>
                  <a:gd name="connsiteX8" fmla="*/ 555506 w 11473199"/>
                  <a:gd name="connsiteY8" fmla="*/ 216716 h 6498000"/>
                  <a:gd name="connsiteX9" fmla="*/ 496429 w 11473199"/>
                  <a:gd name="connsiteY9" fmla="*/ 157639 h 6498000"/>
                  <a:gd name="connsiteX10" fmla="*/ 752979 w 11473199"/>
                  <a:gd name="connsiteY10" fmla="*/ 157639 h 6498000"/>
                  <a:gd name="connsiteX11" fmla="*/ 693902 w 11473199"/>
                  <a:gd name="connsiteY11" fmla="*/ 216716 h 6498000"/>
                  <a:gd name="connsiteX12" fmla="*/ 752979 w 11473199"/>
                  <a:gd name="connsiteY12" fmla="*/ 275793 h 6498000"/>
                  <a:gd name="connsiteX13" fmla="*/ 812056 w 11473199"/>
                  <a:gd name="connsiteY13" fmla="*/ 216716 h 6498000"/>
                  <a:gd name="connsiteX14" fmla="*/ 752979 w 11473199"/>
                  <a:gd name="connsiteY14" fmla="*/ 157639 h 6498000"/>
                  <a:gd name="connsiteX15" fmla="*/ 0 w 11473199"/>
                  <a:gd name="connsiteY15" fmla="*/ 0 h 6498000"/>
                  <a:gd name="connsiteX16" fmla="*/ 11473199 w 11473199"/>
                  <a:gd name="connsiteY16" fmla="*/ 0 h 6498000"/>
                  <a:gd name="connsiteX17" fmla="*/ 11473199 w 11473199"/>
                  <a:gd name="connsiteY17" fmla="*/ 6498000 h 6498000"/>
                  <a:gd name="connsiteX18" fmla="*/ 11406599 w 11473199"/>
                  <a:gd name="connsiteY18" fmla="*/ 6498000 h 6498000"/>
                  <a:gd name="connsiteX19" fmla="*/ 11406599 w 11473199"/>
                  <a:gd name="connsiteY19" fmla="*/ 441914 h 6498000"/>
                  <a:gd name="connsiteX20" fmla="*/ 66600 w 11473199"/>
                  <a:gd name="connsiteY20" fmla="*/ 441914 h 6498000"/>
                  <a:gd name="connsiteX21" fmla="*/ 66600 w 11473199"/>
                  <a:gd name="connsiteY21" fmla="*/ 6498000 h 6498000"/>
                  <a:gd name="connsiteX22" fmla="*/ 0 w 11473199"/>
                  <a:gd name="connsiteY22" fmla="*/ 6498000 h 649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73199" h="6498000">
                    <a:moveTo>
                      <a:pt x="239879" y="157639"/>
                    </a:moveTo>
                    <a:cubicBezTo>
                      <a:pt x="207253" y="157639"/>
                      <a:pt x="180803" y="184089"/>
                      <a:pt x="180803" y="216716"/>
                    </a:cubicBezTo>
                    <a:cubicBezTo>
                      <a:pt x="180803" y="249343"/>
                      <a:pt x="207253" y="275793"/>
                      <a:pt x="239879" y="275793"/>
                    </a:cubicBezTo>
                    <a:cubicBezTo>
                      <a:pt x="272507" y="275793"/>
                      <a:pt x="298957" y="249343"/>
                      <a:pt x="298957" y="216716"/>
                    </a:cubicBezTo>
                    <a:cubicBezTo>
                      <a:pt x="298957" y="184089"/>
                      <a:pt x="272507" y="157639"/>
                      <a:pt x="239879" y="157639"/>
                    </a:cubicBezTo>
                    <a:close/>
                    <a:moveTo>
                      <a:pt x="496429" y="157639"/>
                    </a:moveTo>
                    <a:cubicBezTo>
                      <a:pt x="463802" y="157639"/>
                      <a:pt x="437352" y="184089"/>
                      <a:pt x="437352" y="216716"/>
                    </a:cubicBezTo>
                    <a:cubicBezTo>
                      <a:pt x="437352" y="249343"/>
                      <a:pt x="463802" y="275793"/>
                      <a:pt x="496429" y="275793"/>
                    </a:cubicBezTo>
                    <a:cubicBezTo>
                      <a:pt x="529056" y="275793"/>
                      <a:pt x="555506" y="249343"/>
                      <a:pt x="555506" y="216716"/>
                    </a:cubicBezTo>
                    <a:cubicBezTo>
                      <a:pt x="555506" y="184089"/>
                      <a:pt x="529056" y="157639"/>
                      <a:pt x="496429" y="157639"/>
                    </a:cubicBezTo>
                    <a:close/>
                    <a:moveTo>
                      <a:pt x="752979" y="157639"/>
                    </a:moveTo>
                    <a:cubicBezTo>
                      <a:pt x="720352" y="157639"/>
                      <a:pt x="693902" y="184089"/>
                      <a:pt x="693902" y="216716"/>
                    </a:cubicBezTo>
                    <a:cubicBezTo>
                      <a:pt x="693902" y="249343"/>
                      <a:pt x="720352" y="275793"/>
                      <a:pt x="752979" y="275793"/>
                    </a:cubicBezTo>
                    <a:cubicBezTo>
                      <a:pt x="785606" y="275793"/>
                      <a:pt x="812056" y="249343"/>
                      <a:pt x="812056" y="216716"/>
                    </a:cubicBezTo>
                    <a:cubicBezTo>
                      <a:pt x="812056" y="184089"/>
                      <a:pt x="785606" y="157639"/>
                      <a:pt x="752979" y="157639"/>
                    </a:cubicBezTo>
                    <a:close/>
                    <a:moveTo>
                      <a:pt x="0" y="0"/>
                    </a:moveTo>
                    <a:lnTo>
                      <a:pt x="11473199" y="0"/>
                    </a:lnTo>
                    <a:lnTo>
                      <a:pt x="11473199" y="6498000"/>
                    </a:lnTo>
                    <a:lnTo>
                      <a:pt x="11406599" y="6498000"/>
                    </a:lnTo>
                    <a:lnTo>
                      <a:pt x="11406599" y="441914"/>
                    </a:lnTo>
                    <a:lnTo>
                      <a:pt x="66600" y="441914"/>
                    </a:lnTo>
                    <a:lnTo>
                      <a:pt x="66600" y="6498000"/>
                    </a:lnTo>
                    <a:lnTo>
                      <a:pt x="0" y="6498000"/>
                    </a:lnTo>
                    <a:close/>
                  </a:path>
                </a:pathLst>
              </a:custGeom>
              <a:gradFill>
                <a:gsLst>
                  <a:gs pos="53000">
                    <a:srgbClr val="292938"/>
                  </a:gs>
                  <a:gs pos="98000">
                    <a:srgbClr val="292938">
                      <a:alpha val="0"/>
                    </a:srgbClr>
                  </a:gs>
                </a:gsLst>
                <a:lin ang="54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8ACABC-8F4A-DD88-C68D-B7BFAB59E9D8}"/>
                </a:ext>
              </a:extLst>
            </p:cNvPr>
            <p:cNvSpPr txBox="1"/>
            <p:nvPr/>
          </p:nvSpPr>
          <p:spPr>
            <a:xfrm>
              <a:off x="1214428" y="49326"/>
              <a:ext cx="862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4-6.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스토어 및 결제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9EF936-A78E-BF67-A30B-DDE0C095F2B7}"/>
              </a:ext>
            </a:extLst>
          </p:cNvPr>
          <p:cNvGrpSpPr/>
          <p:nvPr/>
        </p:nvGrpSpPr>
        <p:grpSpPr>
          <a:xfrm>
            <a:off x="429595" y="1110990"/>
            <a:ext cx="4042850" cy="5358205"/>
            <a:chOff x="7077075" y="724005"/>
            <a:chExt cx="4175125" cy="547762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0F80E43-9704-24A2-A99F-3964AF2E326F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3FF7B89-1556-30E8-0531-D44C613B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4586830" y="3325207"/>
            <a:ext cx="1629243" cy="683376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4642850" y="2611267"/>
            <a:ext cx="166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Add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to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cart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endParaRPr lang="en-US" altLang="ko-KR" sz="2000" b="0" dirty="0">
              <a:solidFill>
                <a:srgbClr val="292938"/>
              </a:solidFill>
            </a:endParaRPr>
          </a:p>
          <a:p>
            <a:r>
              <a:rPr lang="en-US" altLang="ko-KR" sz="2000" b="0" dirty="0">
                <a:solidFill>
                  <a:srgbClr val="292938"/>
                </a:solidFill>
              </a:rPr>
              <a:t>Click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6429207" y="666613"/>
            <a:ext cx="5358205" cy="4475904"/>
            <a:chOff x="6445985" y="1183850"/>
            <a:chExt cx="5358205" cy="4475904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0C71192-FA29-D96E-BEE7-12BE9A91682C}"/>
              </a:ext>
            </a:extLst>
          </p:cNvPr>
          <p:cNvGrpSpPr/>
          <p:nvPr/>
        </p:nvGrpSpPr>
        <p:grpSpPr>
          <a:xfrm>
            <a:off x="7027170" y="5359346"/>
            <a:ext cx="4315085" cy="227356"/>
            <a:chOff x="6064366" y="5214635"/>
            <a:chExt cx="6118679" cy="370344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CD388E5-8A5F-A72C-D958-40BCAF7EB675}"/>
                </a:ext>
              </a:extLst>
            </p:cNvPr>
            <p:cNvSpPr/>
            <p:nvPr/>
          </p:nvSpPr>
          <p:spPr>
            <a:xfrm>
              <a:off x="7105358" y="5214636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합계금액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8E3ECC4-6826-1E42-D01D-F68164F6958C}"/>
                </a:ext>
              </a:extLst>
            </p:cNvPr>
            <p:cNvSpPr/>
            <p:nvPr/>
          </p:nvSpPr>
          <p:spPr>
            <a:xfrm>
              <a:off x="6064366" y="5214635"/>
              <a:ext cx="1040992" cy="370343"/>
            </a:xfrm>
            <a:prstGeom prst="rect">
              <a:avLst/>
            </a:prstGeom>
            <a:solidFill>
              <a:srgbClr val="FFC000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01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679792B-EC71-B4D4-6EF6-1B16D91831AC}"/>
              </a:ext>
            </a:extLst>
          </p:cNvPr>
          <p:cNvGrpSpPr/>
          <p:nvPr/>
        </p:nvGrpSpPr>
        <p:grpSpPr>
          <a:xfrm>
            <a:off x="7027170" y="5715882"/>
            <a:ext cx="4315085" cy="227357"/>
            <a:chOff x="6064366" y="7017628"/>
            <a:chExt cx="6118679" cy="370345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C7C993-0367-AB82-27CE-71AF5584D55B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각 스낵 별 개수 더하기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빼기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977FD76-1AFE-08FA-3E47-D32C1BA951E9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C00000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02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D5F4657-0909-4784-0701-92EA93F00DE3}"/>
              </a:ext>
            </a:extLst>
          </p:cNvPr>
          <p:cNvGrpSpPr/>
          <p:nvPr/>
        </p:nvGrpSpPr>
        <p:grpSpPr>
          <a:xfrm>
            <a:off x="7027170" y="6062087"/>
            <a:ext cx="4315085" cy="227357"/>
            <a:chOff x="6064366" y="7017628"/>
            <a:chExt cx="6118679" cy="370345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587C3CE-A209-859F-85C7-017C1AF12150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결제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C2C5AE0-5A81-B658-E9AC-230E2D1507A4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03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B2C740-7BC3-8729-564C-A482ADDD7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3" y="1399664"/>
            <a:ext cx="3809195" cy="4940498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B2D419A-4434-3ACB-2D70-AFB80DCFABA1}"/>
              </a:ext>
            </a:extLst>
          </p:cNvPr>
          <p:cNvSpPr/>
          <p:nvPr/>
        </p:nvSpPr>
        <p:spPr>
          <a:xfrm>
            <a:off x="683668" y="4349486"/>
            <a:ext cx="649864" cy="323273"/>
          </a:xfrm>
          <a:prstGeom prst="rect">
            <a:avLst/>
          </a:prstGeom>
          <a:noFill/>
          <a:ln w="28575" cap="flat">
            <a:solidFill>
              <a:srgbClr val="FF694A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5FC865-031B-813E-FE6B-D30223261D59}"/>
              </a:ext>
            </a:extLst>
          </p:cNvPr>
          <p:cNvGrpSpPr/>
          <p:nvPr/>
        </p:nvGrpSpPr>
        <p:grpSpPr>
          <a:xfrm rot="17727362">
            <a:off x="1124572" y="2655601"/>
            <a:ext cx="1456108" cy="241831"/>
            <a:chOff x="18375313" y="3768725"/>
            <a:chExt cx="2951163" cy="1257301"/>
          </a:xfrm>
        </p:grpSpPr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D788EC4C-4561-9CB9-3972-57ACE6EAF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3768725"/>
              <a:ext cx="176213" cy="179388"/>
            </a:xfrm>
            <a:custGeom>
              <a:avLst/>
              <a:gdLst>
                <a:gd name="T0" fmla="*/ 95 w 111"/>
                <a:gd name="T1" fmla="*/ 96 h 113"/>
                <a:gd name="T2" fmla="*/ 95 w 111"/>
                <a:gd name="T3" fmla="*/ 96 h 113"/>
                <a:gd name="T4" fmla="*/ 86 w 111"/>
                <a:gd name="T5" fmla="*/ 104 h 113"/>
                <a:gd name="T6" fmla="*/ 75 w 111"/>
                <a:gd name="T7" fmla="*/ 110 h 113"/>
                <a:gd name="T8" fmla="*/ 64 w 111"/>
                <a:gd name="T9" fmla="*/ 113 h 113"/>
                <a:gd name="T10" fmla="*/ 56 w 111"/>
                <a:gd name="T11" fmla="*/ 113 h 113"/>
                <a:gd name="T12" fmla="*/ 45 w 111"/>
                <a:gd name="T13" fmla="*/ 113 h 113"/>
                <a:gd name="T14" fmla="*/ 34 w 111"/>
                <a:gd name="T15" fmla="*/ 110 h 113"/>
                <a:gd name="T16" fmla="*/ 25 w 111"/>
                <a:gd name="T17" fmla="*/ 104 h 113"/>
                <a:gd name="T18" fmla="*/ 17 w 111"/>
                <a:gd name="T19" fmla="*/ 96 h 113"/>
                <a:gd name="T20" fmla="*/ 17 w 111"/>
                <a:gd name="T21" fmla="*/ 96 h 113"/>
                <a:gd name="T22" fmla="*/ 8 w 111"/>
                <a:gd name="T23" fmla="*/ 87 h 113"/>
                <a:gd name="T24" fmla="*/ 3 w 111"/>
                <a:gd name="T25" fmla="*/ 79 h 113"/>
                <a:gd name="T26" fmla="*/ 0 w 111"/>
                <a:gd name="T27" fmla="*/ 68 h 113"/>
                <a:gd name="T28" fmla="*/ 0 w 111"/>
                <a:gd name="T29" fmla="*/ 56 h 113"/>
                <a:gd name="T30" fmla="*/ 0 w 111"/>
                <a:gd name="T31" fmla="*/ 48 h 113"/>
                <a:gd name="T32" fmla="*/ 3 w 111"/>
                <a:gd name="T33" fmla="*/ 37 h 113"/>
                <a:gd name="T34" fmla="*/ 8 w 111"/>
                <a:gd name="T35" fmla="*/ 26 h 113"/>
                <a:gd name="T36" fmla="*/ 17 w 111"/>
                <a:gd name="T37" fmla="*/ 17 h 113"/>
                <a:gd name="T38" fmla="*/ 17 w 111"/>
                <a:gd name="T39" fmla="*/ 17 h 113"/>
                <a:gd name="T40" fmla="*/ 25 w 111"/>
                <a:gd name="T41" fmla="*/ 12 h 113"/>
                <a:gd name="T42" fmla="*/ 34 w 111"/>
                <a:gd name="T43" fmla="*/ 6 h 113"/>
                <a:gd name="T44" fmla="*/ 45 w 111"/>
                <a:gd name="T45" fmla="*/ 3 h 113"/>
                <a:gd name="T46" fmla="*/ 56 w 111"/>
                <a:gd name="T47" fmla="*/ 0 h 113"/>
                <a:gd name="T48" fmla="*/ 67 w 111"/>
                <a:gd name="T49" fmla="*/ 3 h 113"/>
                <a:gd name="T50" fmla="*/ 75 w 111"/>
                <a:gd name="T51" fmla="*/ 6 h 113"/>
                <a:gd name="T52" fmla="*/ 86 w 111"/>
                <a:gd name="T53" fmla="*/ 12 h 113"/>
                <a:gd name="T54" fmla="*/ 95 w 111"/>
                <a:gd name="T55" fmla="*/ 17 h 113"/>
                <a:gd name="T56" fmla="*/ 95 w 111"/>
                <a:gd name="T57" fmla="*/ 17 h 113"/>
                <a:gd name="T58" fmla="*/ 100 w 111"/>
                <a:gd name="T59" fmla="*/ 26 h 113"/>
                <a:gd name="T60" fmla="*/ 106 w 111"/>
                <a:gd name="T61" fmla="*/ 37 h 113"/>
                <a:gd name="T62" fmla="*/ 109 w 111"/>
                <a:gd name="T63" fmla="*/ 45 h 113"/>
                <a:gd name="T64" fmla="*/ 111 w 111"/>
                <a:gd name="T65" fmla="*/ 56 h 113"/>
                <a:gd name="T66" fmla="*/ 109 w 111"/>
                <a:gd name="T67" fmla="*/ 68 h 113"/>
                <a:gd name="T68" fmla="*/ 106 w 111"/>
                <a:gd name="T69" fmla="*/ 79 h 113"/>
                <a:gd name="T70" fmla="*/ 100 w 111"/>
                <a:gd name="T71" fmla="*/ 87 h 113"/>
                <a:gd name="T72" fmla="*/ 95 w 111"/>
                <a:gd name="T73" fmla="*/ 96 h 113"/>
                <a:gd name="T74" fmla="*/ 95 w 111"/>
                <a:gd name="T75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3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4" y="113"/>
                  </a:lnTo>
                  <a:lnTo>
                    <a:pt x="56" y="113"/>
                  </a:lnTo>
                  <a:lnTo>
                    <a:pt x="45" y="113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2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6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11" y="56"/>
                  </a:lnTo>
                  <a:lnTo>
                    <a:pt x="109" y="68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2C0896CD-3FF6-9F50-141A-E7E89F17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3951288"/>
              <a:ext cx="177800" cy="174625"/>
            </a:xfrm>
            <a:custGeom>
              <a:avLst/>
              <a:gdLst>
                <a:gd name="T0" fmla="*/ 95 w 112"/>
                <a:gd name="T1" fmla="*/ 96 h 110"/>
                <a:gd name="T2" fmla="*/ 95 w 112"/>
                <a:gd name="T3" fmla="*/ 96 h 110"/>
                <a:gd name="T4" fmla="*/ 87 w 112"/>
                <a:gd name="T5" fmla="*/ 102 h 110"/>
                <a:gd name="T6" fmla="*/ 76 w 112"/>
                <a:gd name="T7" fmla="*/ 107 h 110"/>
                <a:gd name="T8" fmla="*/ 67 w 112"/>
                <a:gd name="T9" fmla="*/ 110 h 110"/>
                <a:gd name="T10" fmla="*/ 56 w 112"/>
                <a:gd name="T11" fmla="*/ 110 h 110"/>
                <a:gd name="T12" fmla="*/ 45 w 112"/>
                <a:gd name="T13" fmla="*/ 110 h 110"/>
                <a:gd name="T14" fmla="*/ 37 w 112"/>
                <a:gd name="T15" fmla="*/ 107 h 110"/>
                <a:gd name="T16" fmla="*/ 25 w 112"/>
                <a:gd name="T17" fmla="*/ 102 h 110"/>
                <a:gd name="T18" fmla="*/ 17 w 112"/>
                <a:gd name="T19" fmla="*/ 96 h 110"/>
                <a:gd name="T20" fmla="*/ 17 w 112"/>
                <a:gd name="T21" fmla="*/ 96 h 110"/>
                <a:gd name="T22" fmla="*/ 9 w 112"/>
                <a:gd name="T23" fmla="*/ 88 h 110"/>
                <a:gd name="T24" fmla="*/ 6 w 112"/>
                <a:gd name="T25" fmla="*/ 76 h 110"/>
                <a:gd name="T26" fmla="*/ 3 w 112"/>
                <a:gd name="T27" fmla="*/ 68 h 110"/>
                <a:gd name="T28" fmla="*/ 0 w 112"/>
                <a:gd name="T29" fmla="*/ 57 h 110"/>
                <a:gd name="T30" fmla="*/ 3 w 112"/>
                <a:gd name="T31" fmla="*/ 45 h 110"/>
                <a:gd name="T32" fmla="*/ 6 w 112"/>
                <a:gd name="T33" fmla="*/ 34 h 110"/>
                <a:gd name="T34" fmla="*/ 12 w 112"/>
                <a:gd name="T35" fmla="*/ 26 h 110"/>
                <a:gd name="T36" fmla="*/ 17 w 112"/>
                <a:gd name="T37" fmla="*/ 17 h 110"/>
                <a:gd name="T38" fmla="*/ 17 w 112"/>
                <a:gd name="T39" fmla="*/ 17 h 110"/>
                <a:gd name="T40" fmla="*/ 25 w 112"/>
                <a:gd name="T41" fmla="*/ 9 h 110"/>
                <a:gd name="T42" fmla="*/ 37 w 112"/>
                <a:gd name="T43" fmla="*/ 3 h 110"/>
                <a:gd name="T44" fmla="*/ 45 w 112"/>
                <a:gd name="T45" fmla="*/ 0 h 110"/>
                <a:gd name="T46" fmla="*/ 56 w 112"/>
                <a:gd name="T47" fmla="*/ 0 h 110"/>
                <a:gd name="T48" fmla="*/ 67 w 112"/>
                <a:gd name="T49" fmla="*/ 0 h 110"/>
                <a:gd name="T50" fmla="*/ 78 w 112"/>
                <a:gd name="T51" fmla="*/ 3 h 110"/>
                <a:gd name="T52" fmla="*/ 87 w 112"/>
                <a:gd name="T53" fmla="*/ 9 h 110"/>
                <a:gd name="T54" fmla="*/ 95 w 112"/>
                <a:gd name="T55" fmla="*/ 14 h 110"/>
                <a:gd name="T56" fmla="*/ 95 w 112"/>
                <a:gd name="T57" fmla="*/ 14 h 110"/>
                <a:gd name="T58" fmla="*/ 103 w 112"/>
                <a:gd name="T59" fmla="*/ 26 h 110"/>
                <a:gd name="T60" fmla="*/ 109 w 112"/>
                <a:gd name="T61" fmla="*/ 34 h 110"/>
                <a:gd name="T62" fmla="*/ 112 w 112"/>
                <a:gd name="T63" fmla="*/ 45 h 110"/>
                <a:gd name="T64" fmla="*/ 112 w 112"/>
                <a:gd name="T65" fmla="*/ 54 h 110"/>
                <a:gd name="T66" fmla="*/ 112 w 112"/>
                <a:gd name="T67" fmla="*/ 65 h 110"/>
                <a:gd name="T68" fmla="*/ 106 w 112"/>
                <a:gd name="T69" fmla="*/ 76 h 110"/>
                <a:gd name="T70" fmla="*/ 103 w 112"/>
                <a:gd name="T71" fmla="*/ 85 h 110"/>
                <a:gd name="T72" fmla="*/ 95 w 112"/>
                <a:gd name="T73" fmla="*/ 96 h 110"/>
                <a:gd name="T74" fmla="*/ 95 w 112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0">
                  <a:moveTo>
                    <a:pt x="95" y="96"/>
                  </a:moveTo>
                  <a:lnTo>
                    <a:pt x="95" y="96"/>
                  </a:lnTo>
                  <a:lnTo>
                    <a:pt x="87" y="102"/>
                  </a:lnTo>
                  <a:lnTo>
                    <a:pt x="76" y="107"/>
                  </a:lnTo>
                  <a:lnTo>
                    <a:pt x="67" y="110"/>
                  </a:lnTo>
                  <a:lnTo>
                    <a:pt x="56" y="110"/>
                  </a:lnTo>
                  <a:lnTo>
                    <a:pt x="45" y="110"/>
                  </a:lnTo>
                  <a:lnTo>
                    <a:pt x="37" y="107"/>
                  </a:lnTo>
                  <a:lnTo>
                    <a:pt x="25" y="102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8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57"/>
                  </a:lnTo>
                  <a:lnTo>
                    <a:pt x="3" y="45"/>
                  </a:lnTo>
                  <a:lnTo>
                    <a:pt x="6" y="34"/>
                  </a:lnTo>
                  <a:lnTo>
                    <a:pt x="12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9"/>
                  </a:lnTo>
                  <a:lnTo>
                    <a:pt x="37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78" y="3"/>
                  </a:lnTo>
                  <a:lnTo>
                    <a:pt x="87" y="9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3" y="26"/>
                  </a:lnTo>
                  <a:lnTo>
                    <a:pt x="109" y="34"/>
                  </a:lnTo>
                  <a:lnTo>
                    <a:pt x="112" y="45"/>
                  </a:lnTo>
                  <a:lnTo>
                    <a:pt x="112" y="54"/>
                  </a:lnTo>
                  <a:lnTo>
                    <a:pt x="112" y="65"/>
                  </a:lnTo>
                  <a:lnTo>
                    <a:pt x="106" y="76"/>
                  </a:lnTo>
                  <a:lnTo>
                    <a:pt x="103" y="85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B35BB816-C662-A33B-B517-D2247C36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4" y="4130675"/>
              <a:ext cx="171449" cy="177798"/>
            </a:xfrm>
            <a:custGeom>
              <a:avLst/>
              <a:gdLst>
                <a:gd name="T0" fmla="*/ 91 w 108"/>
                <a:gd name="T1" fmla="*/ 95 h 112"/>
                <a:gd name="T2" fmla="*/ 91 w 108"/>
                <a:gd name="T3" fmla="*/ 95 h 112"/>
                <a:gd name="T4" fmla="*/ 83 w 108"/>
                <a:gd name="T5" fmla="*/ 101 h 112"/>
                <a:gd name="T6" fmla="*/ 75 w 108"/>
                <a:gd name="T7" fmla="*/ 106 h 112"/>
                <a:gd name="T8" fmla="*/ 64 w 108"/>
                <a:gd name="T9" fmla="*/ 109 h 112"/>
                <a:gd name="T10" fmla="*/ 52 w 108"/>
                <a:gd name="T11" fmla="*/ 112 h 112"/>
                <a:gd name="T12" fmla="*/ 44 w 108"/>
                <a:gd name="T13" fmla="*/ 109 h 112"/>
                <a:gd name="T14" fmla="*/ 33 w 108"/>
                <a:gd name="T15" fmla="*/ 106 h 112"/>
                <a:gd name="T16" fmla="*/ 22 w 108"/>
                <a:gd name="T17" fmla="*/ 104 h 112"/>
                <a:gd name="T18" fmla="*/ 13 w 108"/>
                <a:gd name="T19" fmla="*/ 95 h 112"/>
                <a:gd name="T20" fmla="*/ 13 w 108"/>
                <a:gd name="T21" fmla="*/ 95 h 112"/>
                <a:gd name="T22" fmla="*/ 8 w 108"/>
                <a:gd name="T23" fmla="*/ 87 h 112"/>
                <a:gd name="T24" fmla="*/ 2 w 108"/>
                <a:gd name="T25" fmla="*/ 78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5 h 112"/>
                <a:gd name="T32" fmla="*/ 2 w 108"/>
                <a:gd name="T33" fmla="*/ 36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8 h 112"/>
                <a:gd name="T42" fmla="*/ 33 w 108"/>
                <a:gd name="T43" fmla="*/ 5 h 112"/>
                <a:gd name="T44" fmla="*/ 44 w 108"/>
                <a:gd name="T45" fmla="*/ 3 h 112"/>
                <a:gd name="T46" fmla="*/ 55 w 108"/>
                <a:gd name="T47" fmla="*/ 0 h 112"/>
                <a:gd name="T48" fmla="*/ 64 w 108"/>
                <a:gd name="T49" fmla="*/ 0 h 112"/>
                <a:gd name="T50" fmla="*/ 75 w 108"/>
                <a:gd name="T51" fmla="*/ 5 h 112"/>
                <a:gd name="T52" fmla="*/ 83 w 108"/>
                <a:gd name="T53" fmla="*/ 8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3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6 h 112"/>
                <a:gd name="T70" fmla="*/ 100 w 108"/>
                <a:gd name="T71" fmla="*/ 87 h 112"/>
                <a:gd name="T72" fmla="*/ 91 w 108"/>
                <a:gd name="T73" fmla="*/ 95 h 112"/>
                <a:gd name="T74" fmla="*/ 91 w 108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1" y="95"/>
                  </a:moveTo>
                  <a:lnTo>
                    <a:pt x="91" y="95"/>
                  </a:lnTo>
                  <a:lnTo>
                    <a:pt x="83" y="101"/>
                  </a:lnTo>
                  <a:lnTo>
                    <a:pt x="75" y="106"/>
                  </a:lnTo>
                  <a:lnTo>
                    <a:pt x="64" y="109"/>
                  </a:lnTo>
                  <a:lnTo>
                    <a:pt x="52" y="112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2" y="10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8" y="87"/>
                  </a:lnTo>
                  <a:lnTo>
                    <a:pt x="2" y="7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6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33" y="5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75" y="5"/>
                  </a:lnTo>
                  <a:lnTo>
                    <a:pt x="83" y="8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3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1" y="95"/>
                  </a:lnTo>
                  <a:lnTo>
                    <a:pt x="91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B84E1C50-71BB-0C95-14DF-05976D1E1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5" y="4491038"/>
              <a:ext cx="171450" cy="174625"/>
            </a:xfrm>
            <a:custGeom>
              <a:avLst/>
              <a:gdLst>
                <a:gd name="T0" fmla="*/ 16 w 108"/>
                <a:gd name="T1" fmla="*/ 96 h 110"/>
                <a:gd name="T2" fmla="*/ 16 w 108"/>
                <a:gd name="T3" fmla="*/ 96 h 110"/>
                <a:gd name="T4" fmla="*/ 8 w 108"/>
                <a:gd name="T5" fmla="*/ 84 h 110"/>
                <a:gd name="T6" fmla="*/ 2 w 108"/>
                <a:gd name="T7" fmla="*/ 76 h 110"/>
                <a:gd name="T8" fmla="*/ 0 w 108"/>
                <a:gd name="T9" fmla="*/ 65 h 110"/>
                <a:gd name="T10" fmla="*/ 0 w 108"/>
                <a:gd name="T11" fmla="*/ 56 h 110"/>
                <a:gd name="T12" fmla="*/ 0 w 108"/>
                <a:gd name="T13" fmla="*/ 45 h 110"/>
                <a:gd name="T14" fmla="*/ 2 w 108"/>
                <a:gd name="T15" fmla="*/ 34 h 110"/>
                <a:gd name="T16" fmla="*/ 8 w 108"/>
                <a:gd name="T17" fmla="*/ 26 h 110"/>
                <a:gd name="T18" fmla="*/ 13 w 108"/>
                <a:gd name="T19" fmla="*/ 17 h 110"/>
                <a:gd name="T20" fmla="*/ 13 w 108"/>
                <a:gd name="T21" fmla="*/ 17 h 110"/>
                <a:gd name="T22" fmla="*/ 22 w 108"/>
                <a:gd name="T23" fmla="*/ 9 h 110"/>
                <a:gd name="T24" fmla="*/ 33 w 108"/>
                <a:gd name="T25" fmla="*/ 3 h 110"/>
                <a:gd name="T26" fmla="*/ 44 w 108"/>
                <a:gd name="T27" fmla="*/ 0 h 110"/>
                <a:gd name="T28" fmla="*/ 52 w 108"/>
                <a:gd name="T29" fmla="*/ 0 h 110"/>
                <a:gd name="T30" fmla="*/ 64 w 108"/>
                <a:gd name="T31" fmla="*/ 0 h 110"/>
                <a:gd name="T32" fmla="*/ 75 w 108"/>
                <a:gd name="T33" fmla="*/ 3 h 110"/>
                <a:gd name="T34" fmla="*/ 83 w 108"/>
                <a:gd name="T35" fmla="*/ 9 h 110"/>
                <a:gd name="T36" fmla="*/ 91 w 108"/>
                <a:gd name="T37" fmla="*/ 17 h 110"/>
                <a:gd name="T38" fmla="*/ 91 w 108"/>
                <a:gd name="T39" fmla="*/ 17 h 110"/>
                <a:gd name="T40" fmla="*/ 100 w 108"/>
                <a:gd name="T41" fmla="*/ 26 h 110"/>
                <a:gd name="T42" fmla="*/ 105 w 108"/>
                <a:gd name="T43" fmla="*/ 34 h 110"/>
                <a:gd name="T44" fmla="*/ 108 w 108"/>
                <a:gd name="T45" fmla="*/ 45 h 110"/>
                <a:gd name="T46" fmla="*/ 108 w 108"/>
                <a:gd name="T47" fmla="*/ 56 h 110"/>
                <a:gd name="T48" fmla="*/ 108 w 108"/>
                <a:gd name="T49" fmla="*/ 68 h 110"/>
                <a:gd name="T50" fmla="*/ 105 w 108"/>
                <a:gd name="T51" fmla="*/ 76 h 110"/>
                <a:gd name="T52" fmla="*/ 100 w 108"/>
                <a:gd name="T53" fmla="*/ 87 h 110"/>
                <a:gd name="T54" fmla="*/ 94 w 108"/>
                <a:gd name="T55" fmla="*/ 96 h 110"/>
                <a:gd name="T56" fmla="*/ 94 w 108"/>
                <a:gd name="T57" fmla="*/ 96 h 110"/>
                <a:gd name="T58" fmla="*/ 83 w 108"/>
                <a:gd name="T59" fmla="*/ 101 h 110"/>
                <a:gd name="T60" fmla="*/ 75 w 108"/>
                <a:gd name="T61" fmla="*/ 107 h 110"/>
                <a:gd name="T62" fmla="*/ 64 w 108"/>
                <a:gd name="T63" fmla="*/ 110 h 110"/>
                <a:gd name="T64" fmla="*/ 55 w 108"/>
                <a:gd name="T65" fmla="*/ 110 h 110"/>
                <a:gd name="T66" fmla="*/ 44 w 108"/>
                <a:gd name="T67" fmla="*/ 110 h 110"/>
                <a:gd name="T68" fmla="*/ 33 w 108"/>
                <a:gd name="T69" fmla="*/ 107 h 110"/>
                <a:gd name="T70" fmla="*/ 25 w 108"/>
                <a:gd name="T71" fmla="*/ 101 h 110"/>
                <a:gd name="T72" fmla="*/ 16 w 108"/>
                <a:gd name="T73" fmla="*/ 96 h 110"/>
                <a:gd name="T74" fmla="*/ 16 w 108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0">
                  <a:moveTo>
                    <a:pt x="16" y="96"/>
                  </a:moveTo>
                  <a:lnTo>
                    <a:pt x="16" y="96"/>
                  </a:lnTo>
                  <a:lnTo>
                    <a:pt x="8" y="84"/>
                  </a:lnTo>
                  <a:lnTo>
                    <a:pt x="2" y="76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4"/>
                  </a:lnTo>
                  <a:lnTo>
                    <a:pt x="8" y="26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22" y="9"/>
                  </a:lnTo>
                  <a:lnTo>
                    <a:pt x="33" y="3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1" y="17"/>
                  </a:lnTo>
                  <a:lnTo>
                    <a:pt x="100" y="26"/>
                  </a:lnTo>
                  <a:lnTo>
                    <a:pt x="105" y="34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8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lnTo>
                    <a:pt x="83" y="101"/>
                  </a:lnTo>
                  <a:lnTo>
                    <a:pt x="75" y="107"/>
                  </a:lnTo>
                  <a:lnTo>
                    <a:pt x="64" y="110"/>
                  </a:lnTo>
                  <a:lnTo>
                    <a:pt x="55" y="110"/>
                  </a:lnTo>
                  <a:lnTo>
                    <a:pt x="44" y="110"/>
                  </a:lnTo>
                  <a:lnTo>
                    <a:pt x="33" y="107"/>
                  </a:lnTo>
                  <a:lnTo>
                    <a:pt x="25" y="101"/>
                  </a:lnTo>
                  <a:lnTo>
                    <a:pt x="16" y="96"/>
                  </a:lnTo>
                  <a:lnTo>
                    <a:pt x="16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665AD8E6-EF67-7E92-0C9C-869A526A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4670425"/>
              <a:ext cx="177800" cy="177800"/>
            </a:xfrm>
            <a:custGeom>
              <a:avLst/>
              <a:gdLst>
                <a:gd name="T0" fmla="*/ 17 w 112"/>
                <a:gd name="T1" fmla="*/ 95 h 112"/>
                <a:gd name="T2" fmla="*/ 17 w 112"/>
                <a:gd name="T3" fmla="*/ 95 h 112"/>
                <a:gd name="T4" fmla="*/ 12 w 112"/>
                <a:gd name="T5" fmla="*/ 87 h 112"/>
                <a:gd name="T6" fmla="*/ 6 w 112"/>
                <a:gd name="T7" fmla="*/ 75 h 112"/>
                <a:gd name="T8" fmla="*/ 3 w 112"/>
                <a:gd name="T9" fmla="*/ 67 h 112"/>
                <a:gd name="T10" fmla="*/ 0 w 112"/>
                <a:gd name="T11" fmla="*/ 56 h 112"/>
                <a:gd name="T12" fmla="*/ 3 w 112"/>
                <a:gd name="T13" fmla="*/ 44 h 112"/>
                <a:gd name="T14" fmla="*/ 6 w 112"/>
                <a:gd name="T15" fmla="*/ 33 h 112"/>
                <a:gd name="T16" fmla="*/ 9 w 112"/>
                <a:gd name="T17" fmla="*/ 25 h 112"/>
                <a:gd name="T18" fmla="*/ 17 w 112"/>
                <a:gd name="T19" fmla="*/ 16 h 112"/>
                <a:gd name="T20" fmla="*/ 17 w 112"/>
                <a:gd name="T21" fmla="*/ 16 h 112"/>
                <a:gd name="T22" fmla="*/ 25 w 112"/>
                <a:gd name="T23" fmla="*/ 8 h 112"/>
                <a:gd name="T24" fmla="*/ 37 w 112"/>
                <a:gd name="T25" fmla="*/ 5 h 112"/>
                <a:gd name="T26" fmla="*/ 45 w 112"/>
                <a:gd name="T27" fmla="*/ 2 h 112"/>
                <a:gd name="T28" fmla="*/ 56 w 112"/>
                <a:gd name="T29" fmla="*/ 0 h 112"/>
                <a:gd name="T30" fmla="*/ 67 w 112"/>
                <a:gd name="T31" fmla="*/ 2 h 112"/>
                <a:gd name="T32" fmla="*/ 76 w 112"/>
                <a:gd name="T33" fmla="*/ 5 h 112"/>
                <a:gd name="T34" fmla="*/ 87 w 112"/>
                <a:gd name="T35" fmla="*/ 11 h 112"/>
                <a:gd name="T36" fmla="*/ 95 w 112"/>
                <a:gd name="T37" fmla="*/ 16 h 112"/>
                <a:gd name="T38" fmla="*/ 95 w 112"/>
                <a:gd name="T39" fmla="*/ 16 h 112"/>
                <a:gd name="T40" fmla="*/ 103 w 112"/>
                <a:gd name="T41" fmla="*/ 25 h 112"/>
                <a:gd name="T42" fmla="*/ 106 w 112"/>
                <a:gd name="T43" fmla="*/ 36 h 112"/>
                <a:gd name="T44" fmla="*/ 112 w 112"/>
                <a:gd name="T45" fmla="*/ 44 h 112"/>
                <a:gd name="T46" fmla="*/ 112 w 112"/>
                <a:gd name="T47" fmla="*/ 56 h 112"/>
                <a:gd name="T48" fmla="*/ 112 w 112"/>
                <a:gd name="T49" fmla="*/ 67 h 112"/>
                <a:gd name="T50" fmla="*/ 109 w 112"/>
                <a:gd name="T51" fmla="*/ 78 h 112"/>
                <a:gd name="T52" fmla="*/ 103 w 112"/>
                <a:gd name="T53" fmla="*/ 87 h 112"/>
                <a:gd name="T54" fmla="*/ 95 w 112"/>
                <a:gd name="T55" fmla="*/ 95 h 112"/>
                <a:gd name="T56" fmla="*/ 95 w 112"/>
                <a:gd name="T57" fmla="*/ 95 h 112"/>
                <a:gd name="T58" fmla="*/ 87 w 112"/>
                <a:gd name="T59" fmla="*/ 103 h 112"/>
                <a:gd name="T60" fmla="*/ 78 w 112"/>
                <a:gd name="T61" fmla="*/ 106 h 112"/>
                <a:gd name="T62" fmla="*/ 67 w 112"/>
                <a:gd name="T63" fmla="*/ 109 h 112"/>
                <a:gd name="T64" fmla="*/ 56 w 112"/>
                <a:gd name="T65" fmla="*/ 112 h 112"/>
                <a:gd name="T66" fmla="*/ 45 w 112"/>
                <a:gd name="T67" fmla="*/ 109 h 112"/>
                <a:gd name="T68" fmla="*/ 37 w 112"/>
                <a:gd name="T69" fmla="*/ 106 h 112"/>
                <a:gd name="T70" fmla="*/ 25 w 112"/>
                <a:gd name="T71" fmla="*/ 101 h 112"/>
                <a:gd name="T72" fmla="*/ 17 w 112"/>
                <a:gd name="T73" fmla="*/ 95 h 112"/>
                <a:gd name="T74" fmla="*/ 17 w 112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17" y="95"/>
                  </a:moveTo>
                  <a:lnTo>
                    <a:pt x="17" y="95"/>
                  </a:lnTo>
                  <a:lnTo>
                    <a:pt x="12" y="87"/>
                  </a:lnTo>
                  <a:lnTo>
                    <a:pt x="6" y="75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4"/>
                  </a:lnTo>
                  <a:lnTo>
                    <a:pt x="6" y="33"/>
                  </a:lnTo>
                  <a:lnTo>
                    <a:pt x="9" y="25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25" y="8"/>
                  </a:lnTo>
                  <a:lnTo>
                    <a:pt x="37" y="5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7" y="2"/>
                  </a:lnTo>
                  <a:lnTo>
                    <a:pt x="76" y="5"/>
                  </a:lnTo>
                  <a:lnTo>
                    <a:pt x="87" y="11"/>
                  </a:lnTo>
                  <a:lnTo>
                    <a:pt x="95" y="16"/>
                  </a:lnTo>
                  <a:lnTo>
                    <a:pt x="95" y="16"/>
                  </a:lnTo>
                  <a:lnTo>
                    <a:pt x="103" y="25"/>
                  </a:lnTo>
                  <a:lnTo>
                    <a:pt x="106" y="36"/>
                  </a:lnTo>
                  <a:lnTo>
                    <a:pt x="112" y="44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9" y="78"/>
                  </a:lnTo>
                  <a:lnTo>
                    <a:pt x="103" y="8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87" y="103"/>
                  </a:lnTo>
                  <a:lnTo>
                    <a:pt x="78" y="106"/>
                  </a:lnTo>
                  <a:lnTo>
                    <a:pt x="67" y="109"/>
                  </a:lnTo>
                  <a:lnTo>
                    <a:pt x="56" y="112"/>
                  </a:lnTo>
                  <a:lnTo>
                    <a:pt x="45" y="109"/>
                  </a:lnTo>
                  <a:lnTo>
                    <a:pt x="37" y="106"/>
                  </a:lnTo>
                  <a:lnTo>
                    <a:pt x="25" y="101"/>
                  </a:lnTo>
                  <a:lnTo>
                    <a:pt x="17" y="95"/>
                  </a:lnTo>
                  <a:lnTo>
                    <a:pt x="17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1AA60CAE-63EF-B884-3660-0830518C7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4852988"/>
              <a:ext cx="176213" cy="173038"/>
            </a:xfrm>
            <a:custGeom>
              <a:avLst/>
              <a:gdLst>
                <a:gd name="T0" fmla="*/ 17 w 111"/>
                <a:gd name="T1" fmla="*/ 92 h 109"/>
                <a:gd name="T2" fmla="*/ 17 w 111"/>
                <a:gd name="T3" fmla="*/ 92 h 109"/>
                <a:gd name="T4" fmla="*/ 8 w 111"/>
                <a:gd name="T5" fmla="*/ 84 h 109"/>
                <a:gd name="T6" fmla="*/ 3 w 111"/>
                <a:gd name="T7" fmla="*/ 76 h 109"/>
                <a:gd name="T8" fmla="*/ 0 w 111"/>
                <a:gd name="T9" fmla="*/ 64 h 109"/>
                <a:gd name="T10" fmla="*/ 0 w 111"/>
                <a:gd name="T11" fmla="*/ 53 h 109"/>
                <a:gd name="T12" fmla="*/ 0 w 111"/>
                <a:gd name="T13" fmla="*/ 42 h 109"/>
                <a:gd name="T14" fmla="*/ 3 w 111"/>
                <a:gd name="T15" fmla="*/ 33 h 109"/>
                <a:gd name="T16" fmla="*/ 8 w 111"/>
                <a:gd name="T17" fmla="*/ 22 h 109"/>
                <a:gd name="T18" fmla="*/ 17 w 111"/>
                <a:gd name="T19" fmla="*/ 14 h 109"/>
                <a:gd name="T20" fmla="*/ 17 w 111"/>
                <a:gd name="T21" fmla="*/ 14 h 109"/>
                <a:gd name="T22" fmla="*/ 25 w 111"/>
                <a:gd name="T23" fmla="*/ 8 h 109"/>
                <a:gd name="T24" fmla="*/ 34 w 111"/>
                <a:gd name="T25" fmla="*/ 3 h 109"/>
                <a:gd name="T26" fmla="*/ 45 w 111"/>
                <a:gd name="T27" fmla="*/ 0 h 109"/>
                <a:gd name="T28" fmla="*/ 56 w 111"/>
                <a:gd name="T29" fmla="*/ 0 h 109"/>
                <a:gd name="T30" fmla="*/ 64 w 111"/>
                <a:gd name="T31" fmla="*/ 0 h 109"/>
                <a:gd name="T32" fmla="*/ 75 w 111"/>
                <a:gd name="T33" fmla="*/ 3 h 109"/>
                <a:gd name="T34" fmla="*/ 86 w 111"/>
                <a:gd name="T35" fmla="*/ 8 h 109"/>
                <a:gd name="T36" fmla="*/ 95 w 111"/>
                <a:gd name="T37" fmla="*/ 14 h 109"/>
                <a:gd name="T38" fmla="*/ 95 w 111"/>
                <a:gd name="T39" fmla="*/ 14 h 109"/>
                <a:gd name="T40" fmla="*/ 100 w 111"/>
                <a:gd name="T41" fmla="*/ 25 h 109"/>
                <a:gd name="T42" fmla="*/ 106 w 111"/>
                <a:gd name="T43" fmla="*/ 33 h 109"/>
                <a:gd name="T44" fmla="*/ 109 w 111"/>
                <a:gd name="T45" fmla="*/ 45 h 109"/>
                <a:gd name="T46" fmla="*/ 111 w 111"/>
                <a:gd name="T47" fmla="*/ 53 h 109"/>
                <a:gd name="T48" fmla="*/ 109 w 111"/>
                <a:gd name="T49" fmla="*/ 64 h 109"/>
                <a:gd name="T50" fmla="*/ 106 w 111"/>
                <a:gd name="T51" fmla="*/ 76 h 109"/>
                <a:gd name="T52" fmla="*/ 100 w 111"/>
                <a:gd name="T53" fmla="*/ 84 h 109"/>
                <a:gd name="T54" fmla="*/ 95 w 111"/>
                <a:gd name="T55" fmla="*/ 92 h 109"/>
                <a:gd name="T56" fmla="*/ 95 w 111"/>
                <a:gd name="T57" fmla="*/ 92 h 109"/>
                <a:gd name="T58" fmla="*/ 86 w 111"/>
                <a:gd name="T59" fmla="*/ 101 h 109"/>
                <a:gd name="T60" fmla="*/ 75 w 111"/>
                <a:gd name="T61" fmla="*/ 106 h 109"/>
                <a:gd name="T62" fmla="*/ 67 w 111"/>
                <a:gd name="T63" fmla="*/ 109 h 109"/>
                <a:gd name="T64" fmla="*/ 56 w 111"/>
                <a:gd name="T65" fmla="*/ 109 h 109"/>
                <a:gd name="T66" fmla="*/ 45 w 111"/>
                <a:gd name="T67" fmla="*/ 109 h 109"/>
                <a:gd name="T68" fmla="*/ 34 w 111"/>
                <a:gd name="T69" fmla="*/ 106 h 109"/>
                <a:gd name="T70" fmla="*/ 25 w 111"/>
                <a:gd name="T71" fmla="*/ 101 h 109"/>
                <a:gd name="T72" fmla="*/ 17 w 111"/>
                <a:gd name="T73" fmla="*/ 92 h 109"/>
                <a:gd name="T74" fmla="*/ 17 w 111"/>
                <a:gd name="T75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09">
                  <a:moveTo>
                    <a:pt x="17" y="92"/>
                  </a:moveTo>
                  <a:lnTo>
                    <a:pt x="17" y="92"/>
                  </a:lnTo>
                  <a:lnTo>
                    <a:pt x="8" y="84"/>
                  </a:lnTo>
                  <a:lnTo>
                    <a:pt x="3" y="76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8" y="22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6" y="8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0" y="25"/>
                  </a:lnTo>
                  <a:lnTo>
                    <a:pt x="106" y="33"/>
                  </a:lnTo>
                  <a:lnTo>
                    <a:pt x="109" y="45"/>
                  </a:lnTo>
                  <a:lnTo>
                    <a:pt x="111" y="53"/>
                  </a:lnTo>
                  <a:lnTo>
                    <a:pt x="109" y="64"/>
                  </a:lnTo>
                  <a:lnTo>
                    <a:pt x="106" y="76"/>
                  </a:lnTo>
                  <a:lnTo>
                    <a:pt x="100" y="84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86" y="101"/>
                  </a:lnTo>
                  <a:lnTo>
                    <a:pt x="75" y="106"/>
                  </a:lnTo>
                  <a:lnTo>
                    <a:pt x="67" y="109"/>
                  </a:lnTo>
                  <a:lnTo>
                    <a:pt x="56" y="109"/>
                  </a:lnTo>
                  <a:lnTo>
                    <a:pt x="45" y="109"/>
                  </a:lnTo>
                  <a:lnTo>
                    <a:pt x="34" y="106"/>
                  </a:lnTo>
                  <a:lnTo>
                    <a:pt x="25" y="101"/>
                  </a:lnTo>
                  <a:lnTo>
                    <a:pt x="17" y="92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5D237506-16D3-F9FF-77EB-595FA7FCB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026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3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2 w 111"/>
                <a:gd name="T25" fmla="*/ 79 h 112"/>
                <a:gd name="T26" fmla="*/ 0 w 111"/>
                <a:gd name="T27" fmla="*/ 67 h 112"/>
                <a:gd name="T28" fmla="*/ 0 w 111"/>
                <a:gd name="T29" fmla="*/ 56 h 112"/>
                <a:gd name="T30" fmla="*/ 0 w 111"/>
                <a:gd name="T31" fmla="*/ 48 h 112"/>
                <a:gd name="T32" fmla="*/ 5 w 111"/>
                <a:gd name="T33" fmla="*/ 37 h 112"/>
                <a:gd name="T34" fmla="*/ 8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5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5 w 111"/>
                <a:gd name="T61" fmla="*/ 37 h 112"/>
                <a:gd name="T62" fmla="*/ 108 w 111"/>
                <a:gd name="T63" fmla="*/ 45 h 112"/>
                <a:gd name="T64" fmla="*/ 111 w 111"/>
                <a:gd name="T65" fmla="*/ 56 h 112"/>
                <a:gd name="T66" fmla="*/ 108 w 111"/>
                <a:gd name="T67" fmla="*/ 67 h 112"/>
                <a:gd name="T68" fmla="*/ 105 w 111"/>
                <a:gd name="T69" fmla="*/ 79 h 112"/>
                <a:gd name="T70" fmla="*/ 100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11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39019AAE-E8B9-1B13-EACC-C78514B0A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550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D9150BA4-B72A-9673-75C5-FC28120D8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5425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2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2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2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6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2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2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F9D46BBB-C3B3-D4F6-60B2-92AE15B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2538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2 w 111"/>
                <a:gd name="T27" fmla="*/ 67 h 112"/>
                <a:gd name="T28" fmla="*/ 0 w 111"/>
                <a:gd name="T29" fmla="*/ 56 h 112"/>
                <a:gd name="T30" fmla="*/ 2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7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2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2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2" y="67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7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2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2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AF95F782-D95D-5F8E-BA6F-3A855FF8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2825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3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3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460D60E5-FA08-2418-4F7D-BDCDC9EBF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9938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5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6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9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1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6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9B05F638-BCCD-3F57-DAAD-BAF078B24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3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3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8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8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3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6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66059510-C673-D45B-FD3F-C566F55E2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925" y="4308475"/>
              <a:ext cx="176213" cy="177800"/>
            </a:xfrm>
            <a:custGeom>
              <a:avLst/>
              <a:gdLst>
                <a:gd name="T0" fmla="*/ 95 w 111"/>
                <a:gd name="T1" fmla="*/ 96 h 112"/>
                <a:gd name="T2" fmla="*/ 95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6 w 111"/>
                <a:gd name="T11" fmla="*/ 112 h 112"/>
                <a:gd name="T12" fmla="*/ 45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7 w 111"/>
                <a:gd name="T19" fmla="*/ 96 h 112"/>
                <a:gd name="T20" fmla="*/ 17 w 111"/>
                <a:gd name="T21" fmla="*/ 96 h 112"/>
                <a:gd name="T22" fmla="*/ 8 w 111"/>
                <a:gd name="T23" fmla="*/ 87 h 112"/>
                <a:gd name="T24" fmla="*/ 6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6 w 111"/>
                <a:gd name="T33" fmla="*/ 37 h 112"/>
                <a:gd name="T34" fmla="*/ 11 w 111"/>
                <a:gd name="T35" fmla="*/ 25 h 112"/>
                <a:gd name="T36" fmla="*/ 17 w 111"/>
                <a:gd name="T37" fmla="*/ 17 h 112"/>
                <a:gd name="T38" fmla="*/ 17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5 w 111"/>
                <a:gd name="T45" fmla="*/ 3 h 112"/>
                <a:gd name="T46" fmla="*/ 56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5 w 111"/>
                <a:gd name="T55" fmla="*/ 17 h 112"/>
                <a:gd name="T56" fmla="*/ 95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5 w 111"/>
                <a:gd name="T73" fmla="*/ 96 h 112"/>
                <a:gd name="T74" fmla="*/ 95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1628FBDC-8775-CE62-BC48-27D85E56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0800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5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3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3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7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CA81595B-A00E-15F1-D4C0-759979A6B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791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11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1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42">
              <a:extLst>
                <a:ext uri="{FF2B5EF4-FFF2-40B4-BE49-F238E27FC236}">
                  <a16:creationId xmlns:a16="http://schemas.microsoft.com/office/drawing/2014/main" id="{969CFCC0-D59F-075D-1A0A-1641DDF03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8200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6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6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6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6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1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1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6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6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6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6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1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1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43">
              <a:extLst>
                <a:ext uri="{FF2B5EF4-FFF2-40B4-BE49-F238E27FC236}">
                  <a16:creationId xmlns:a16="http://schemas.microsoft.com/office/drawing/2014/main" id="{61FC0793-4D57-872E-518E-5FA2157C6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5313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6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7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12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2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7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6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7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12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2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7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7C354F2-B1B5-7EE5-EF54-0BBADCA14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15" y="1275624"/>
            <a:ext cx="5004212" cy="3714823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ACB4248-22F0-0D63-87B9-C33108682022}"/>
              </a:ext>
            </a:extLst>
          </p:cNvPr>
          <p:cNvSpPr/>
          <p:nvPr/>
        </p:nvSpPr>
        <p:spPr>
          <a:xfrm>
            <a:off x="10108734" y="3255904"/>
            <a:ext cx="1005089" cy="2101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043DC0-3ECA-35FC-59D0-F040747441A4}"/>
              </a:ext>
            </a:extLst>
          </p:cNvPr>
          <p:cNvSpPr/>
          <p:nvPr/>
        </p:nvSpPr>
        <p:spPr>
          <a:xfrm>
            <a:off x="8822045" y="2705098"/>
            <a:ext cx="204047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0BE900-E7FC-7AD8-430E-F0C7A0E5BA87}"/>
              </a:ext>
            </a:extLst>
          </p:cNvPr>
          <p:cNvSpPr/>
          <p:nvPr/>
        </p:nvSpPr>
        <p:spPr>
          <a:xfrm>
            <a:off x="9211478" y="2708797"/>
            <a:ext cx="212436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642B262-49B1-F634-512A-363E92A46780}"/>
              </a:ext>
            </a:extLst>
          </p:cNvPr>
          <p:cNvSpPr/>
          <p:nvPr/>
        </p:nvSpPr>
        <p:spPr>
          <a:xfrm>
            <a:off x="10273959" y="3469010"/>
            <a:ext cx="674637" cy="289992"/>
          </a:xfrm>
          <a:prstGeom prst="rect">
            <a:avLst/>
          </a:prstGeom>
          <a:noFill/>
          <a:ln w="28575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3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83F18318-11F0-FB76-DB0A-98190EDD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81" y="666045"/>
            <a:ext cx="4537562" cy="267208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859539-71D9-4834-A5F6-305EA8AD74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97DE314-34E9-4E62-8254-4E7FE3C912A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275A1C6-D4DB-AB80-2EEE-49BBF7C4BD83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BDA9D4E-2A79-66AC-C4CA-E5F738F16D6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10E942-9ADA-20DB-A7AD-8C1CF23C9B12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989EC91-3CDB-3F3D-235F-084ECFF88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5866932" y="2521737"/>
            <a:ext cx="1160237" cy="469747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5711809" y="2088276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JavaScript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364542" y="588816"/>
            <a:ext cx="5358205" cy="4346600"/>
            <a:chOff x="6445985" y="1313154"/>
            <a:chExt cx="5358205" cy="4346600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752A0969-D62B-9FDB-7647-586C81086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04" b="18312"/>
            <a:stretch/>
          </p:blipFill>
          <p:spPr>
            <a:xfrm>
              <a:off x="6606749" y="1778204"/>
              <a:ext cx="5038828" cy="3709891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313154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85622D-93D9-0AB1-BB85-2589AD1E199E}"/>
              </a:ext>
            </a:extLst>
          </p:cNvPr>
          <p:cNvSpPr/>
          <p:nvPr/>
        </p:nvSpPr>
        <p:spPr>
          <a:xfrm>
            <a:off x="7343415" y="2161308"/>
            <a:ext cx="2567709" cy="33250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055C8A-CD8C-FA12-6019-24C2F636CBFF}"/>
              </a:ext>
            </a:extLst>
          </p:cNvPr>
          <p:cNvCxnSpPr>
            <a:cxnSpLocks/>
          </p:cNvCxnSpPr>
          <p:nvPr/>
        </p:nvCxnSpPr>
        <p:spPr>
          <a:xfrm>
            <a:off x="9925998" y="2530762"/>
            <a:ext cx="221673" cy="803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BB962C5-4E6A-885F-B852-38C43DCE2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32" y="5115494"/>
            <a:ext cx="4491418" cy="130818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16A864-73A9-AD8F-7B6D-3D8C7E010A8F}"/>
              </a:ext>
            </a:extLst>
          </p:cNvPr>
          <p:cNvGrpSpPr/>
          <p:nvPr/>
        </p:nvGrpSpPr>
        <p:grpSpPr>
          <a:xfrm rot="5400000">
            <a:off x="3461708" y="5159993"/>
            <a:ext cx="637711" cy="435610"/>
            <a:chOff x="6227763" y="9612313"/>
            <a:chExt cx="5213350" cy="2293938"/>
          </a:xfrm>
        </p:grpSpPr>
        <p:sp>
          <p:nvSpPr>
            <p:cNvPr id="77" name="Rectangle 60">
              <a:extLst>
                <a:ext uri="{FF2B5EF4-FFF2-40B4-BE49-F238E27FC236}">
                  <a16:creationId xmlns:a16="http://schemas.microsoft.com/office/drawing/2014/main" id="{D8EE5473-D224-6289-7C18-B0A27EFE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3C7E5FDC-29EF-D6A9-B2DC-5EAD5C30A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2">
              <a:extLst>
                <a:ext uri="{FF2B5EF4-FFF2-40B4-BE49-F238E27FC236}">
                  <a16:creationId xmlns:a16="http://schemas.microsoft.com/office/drawing/2014/main" id="{C1764269-3416-FA8A-DA90-30A5A641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63">
              <a:extLst>
                <a:ext uri="{FF2B5EF4-FFF2-40B4-BE49-F238E27FC236}">
                  <a16:creationId xmlns:a16="http://schemas.microsoft.com/office/drawing/2014/main" id="{71979DA6-C407-7CA2-6DCD-8D9A8FB3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68B8A0F7-127E-9F09-4B50-C07ECE41A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A77A7061-FB27-5E06-E40A-A6D6B800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65B872F-9B56-2738-0053-6E2868BCB7B3}"/>
              </a:ext>
            </a:extLst>
          </p:cNvPr>
          <p:cNvSpPr txBox="1"/>
          <p:nvPr/>
        </p:nvSpPr>
        <p:spPr>
          <a:xfrm>
            <a:off x="4139119" y="5153663"/>
            <a:ext cx="118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26B47A6-846C-E28E-B72B-A7D4FD076F7B}"/>
              </a:ext>
            </a:extLst>
          </p:cNvPr>
          <p:cNvGrpSpPr/>
          <p:nvPr/>
        </p:nvGrpSpPr>
        <p:grpSpPr>
          <a:xfrm>
            <a:off x="364542" y="6233312"/>
            <a:ext cx="5502390" cy="383196"/>
            <a:chOff x="6064366" y="7017628"/>
            <a:chExt cx="6118679" cy="37034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E271307-6F6A-5647-4120-823CB429EB64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all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사용하여 장바구니 리스트에 있는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품목 결제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C57ED0-0E8E-73DF-8679-659810BDC79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9E31B8D-A9DE-85B7-9A5E-CCC21511DC07}"/>
              </a:ext>
            </a:extLst>
          </p:cNvPr>
          <p:cNvGrpSpPr/>
          <p:nvPr/>
        </p:nvGrpSpPr>
        <p:grpSpPr>
          <a:xfrm>
            <a:off x="7299132" y="3504382"/>
            <a:ext cx="4734742" cy="383196"/>
            <a:chOff x="6064366" y="7017628"/>
            <a:chExt cx="6118679" cy="37034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D6C1DA6-0266-5C43-B4DE-4DC98BDE801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Add to cart, +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 클릭 시 파라미터 추가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44E4A1E-6FD4-B7FE-2212-5A5E53629C4D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2A52FA2A-56C7-C825-2791-DB3B78F1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92" y="4388997"/>
            <a:ext cx="4570463" cy="1529331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1BEDF7C-374A-5331-478A-4204E3FE0293}"/>
              </a:ext>
            </a:extLst>
          </p:cNvPr>
          <p:cNvGrpSpPr/>
          <p:nvPr/>
        </p:nvGrpSpPr>
        <p:grpSpPr>
          <a:xfrm>
            <a:off x="7299132" y="6026382"/>
            <a:ext cx="4734742" cy="383196"/>
            <a:chOff x="6064366" y="7017628"/>
            <a:chExt cx="6118679" cy="3703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0CAD53-33FE-1D05-697A-8E7AC9C577DA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Form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전달 한 파라미터 배열로 받기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559B4B-464B-779B-D5D4-C31536FBF13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54A5F7-FE4D-9AC2-1692-318C4E923EED}"/>
              </a:ext>
            </a:extLst>
          </p:cNvPr>
          <p:cNvSpPr/>
          <p:nvPr/>
        </p:nvSpPr>
        <p:spPr>
          <a:xfrm>
            <a:off x="8680683" y="4516000"/>
            <a:ext cx="2986011" cy="11662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176A000-9048-6F73-0104-DEA316A65DDE}"/>
              </a:ext>
            </a:extLst>
          </p:cNvPr>
          <p:cNvCxnSpPr>
            <a:cxnSpLocks/>
          </p:cNvCxnSpPr>
          <p:nvPr/>
        </p:nvCxnSpPr>
        <p:spPr>
          <a:xfrm>
            <a:off x="10669526" y="4713607"/>
            <a:ext cx="155492" cy="1204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8D67E53-EFA8-23D0-D014-B483C38FBA1F}"/>
              </a:ext>
            </a:extLst>
          </p:cNvPr>
          <p:cNvGrpSpPr/>
          <p:nvPr/>
        </p:nvGrpSpPr>
        <p:grpSpPr>
          <a:xfrm rot="2116209">
            <a:off x="5764919" y="4867366"/>
            <a:ext cx="1160237" cy="469747"/>
            <a:chOff x="6227763" y="9612313"/>
            <a:chExt cx="5213350" cy="2293938"/>
          </a:xfrm>
        </p:grpSpPr>
        <p:sp>
          <p:nvSpPr>
            <p:cNvPr id="101" name="Rectangle 60">
              <a:extLst>
                <a:ext uri="{FF2B5EF4-FFF2-40B4-BE49-F238E27FC236}">
                  <a16:creationId xmlns:a16="http://schemas.microsoft.com/office/drawing/2014/main" id="{EEF27266-861E-A894-7B46-41E9A6877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61">
              <a:extLst>
                <a:ext uri="{FF2B5EF4-FFF2-40B4-BE49-F238E27FC236}">
                  <a16:creationId xmlns:a16="http://schemas.microsoft.com/office/drawing/2014/main" id="{B54E6A33-6B1C-D232-6109-C5946B6C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62">
              <a:extLst>
                <a:ext uri="{FF2B5EF4-FFF2-40B4-BE49-F238E27FC236}">
                  <a16:creationId xmlns:a16="http://schemas.microsoft.com/office/drawing/2014/main" id="{D7351085-A087-785B-DC53-1D02D654A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63">
              <a:extLst>
                <a:ext uri="{FF2B5EF4-FFF2-40B4-BE49-F238E27FC236}">
                  <a16:creationId xmlns:a16="http://schemas.microsoft.com/office/drawing/2014/main" id="{425AAFE3-C089-40EA-F9E0-915DE41D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2F742ACB-94E2-5D80-1883-F88D6566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3140A456-2360-B9EC-12BD-57832E8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B0F5BEB-7E01-3D63-9BCF-719D414CFCB6}"/>
              </a:ext>
            </a:extLst>
          </p:cNvPr>
          <p:cNvSpPr txBox="1"/>
          <p:nvPr/>
        </p:nvSpPr>
        <p:spPr>
          <a:xfrm rot="2154468">
            <a:off x="5805720" y="4483998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Controller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DD5F7-E616-3679-33F8-4B891D7E1A7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4-6.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스토어 및 결제</a:t>
            </a:r>
          </a:p>
        </p:txBody>
      </p:sp>
    </p:spTree>
    <p:extLst>
      <p:ext uri="{BB962C8B-B14F-4D97-AF65-F5344CB8AC3E}">
        <p14:creationId xmlns:p14="http://schemas.microsoft.com/office/powerpoint/2010/main" val="151401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285226" y="184558"/>
            <a:ext cx="11585196" cy="6518246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0B5011-F979-6405-9697-16BF3E9B1A61}"/>
              </a:ext>
            </a:extLst>
          </p:cNvPr>
          <p:cNvGrpSpPr/>
          <p:nvPr/>
        </p:nvGrpSpPr>
        <p:grpSpPr>
          <a:xfrm>
            <a:off x="1476684" y="4310034"/>
            <a:ext cx="2285237" cy="1679280"/>
            <a:chOff x="1476685" y="4195120"/>
            <a:chExt cx="2285237" cy="16792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D34752-2FAE-4F97-B3A9-558BAAE502BB}"/>
                </a:ext>
              </a:extLst>
            </p:cNvPr>
            <p:cNvSpPr txBox="1"/>
            <p:nvPr/>
          </p:nvSpPr>
          <p:spPr>
            <a:xfrm>
              <a:off x="1476686" y="51357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2022.12.22 ~ 2022.12.28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설계 및 기획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71571A-184D-440F-BA35-59C8C48C6FBD}"/>
                </a:ext>
              </a:extLst>
            </p:cNvPr>
            <p:cNvSpPr/>
            <p:nvPr/>
          </p:nvSpPr>
          <p:spPr>
            <a:xfrm>
              <a:off x="1476685" y="47442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1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D328E3-2D6A-4B18-842C-7E5A7BD476A3}"/>
                </a:ext>
              </a:extLst>
            </p:cNvPr>
            <p:cNvSpPr/>
            <p:nvPr/>
          </p:nvSpPr>
          <p:spPr>
            <a:xfrm>
              <a:off x="1476685" y="41951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01.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3223BD-D4CE-3C18-F629-FB48AD7C601E}"/>
              </a:ext>
            </a:extLst>
          </p:cNvPr>
          <p:cNvGrpSpPr/>
          <p:nvPr/>
        </p:nvGrpSpPr>
        <p:grpSpPr>
          <a:xfrm>
            <a:off x="5094824" y="4310034"/>
            <a:ext cx="2285237" cy="1679280"/>
            <a:chOff x="4953382" y="4026320"/>
            <a:chExt cx="2285237" cy="16792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65C11-7145-47B5-BE3B-9992166A8700}"/>
                </a:ext>
              </a:extLst>
            </p:cNvPr>
            <p:cNvSpPr txBox="1"/>
            <p:nvPr/>
          </p:nvSpPr>
          <p:spPr>
            <a:xfrm>
              <a:off x="4953383" y="49669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2023.01.27 ~ 2023.02.09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UI </a:t>
              </a:r>
              <a:r>
                <a:rPr lang="ko-KR" altLang="en-US" sz="1400" dirty="0">
                  <a:solidFill>
                    <a:srgbClr val="F3F3F3"/>
                  </a:solidFill>
                </a:rPr>
                <a:t>작업 및 </a:t>
              </a:r>
              <a:r>
                <a:rPr lang="en-US" altLang="ko-KR" sz="1400" dirty="0">
                  <a:solidFill>
                    <a:srgbClr val="F3F3F3"/>
                  </a:solidFill>
                </a:rPr>
                <a:t>Spring CRUD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E7250B-1C2A-4B05-8077-75CEF5F7247A}"/>
                </a:ext>
              </a:extLst>
            </p:cNvPr>
            <p:cNvSpPr/>
            <p:nvPr/>
          </p:nvSpPr>
          <p:spPr>
            <a:xfrm>
              <a:off x="4953382" y="45754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2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F3CC8E-80BE-4C85-9D2E-A76D6353312E}"/>
                </a:ext>
              </a:extLst>
            </p:cNvPr>
            <p:cNvSpPr/>
            <p:nvPr/>
          </p:nvSpPr>
          <p:spPr>
            <a:xfrm>
              <a:off x="4953382" y="40263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02.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69A194-76CF-ED05-33D8-1150403219C0}"/>
              </a:ext>
            </a:extLst>
          </p:cNvPr>
          <p:cNvGrpSpPr/>
          <p:nvPr/>
        </p:nvGrpSpPr>
        <p:grpSpPr>
          <a:xfrm>
            <a:off x="8617527" y="4300530"/>
            <a:ext cx="2475346" cy="1679280"/>
            <a:chOff x="8617528" y="4061922"/>
            <a:chExt cx="2475346" cy="1679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E93B9A-A359-4DC3-B70F-F1D9B28FD0E3}"/>
                </a:ext>
              </a:extLst>
            </p:cNvPr>
            <p:cNvSpPr txBox="1"/>
            <p:nvPr/>
          </p:nvSpPr>
          <p:spPr>
            <a:xfrm>
              <a:off x="8617528" y="5002538"/>
              <a:ext cx="2475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2023.03.06 ~ 2023.04.03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빅데이터 기반 핵심기능 구현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EEDE6F-A116-4F5E-970C-9F8B17E07340}"/>
                </a:ext>
              </a:extLst>
            </p:cNvPr>
            <p:cNvSpPr/>
            <p:nvPr/>
          </p:nvSpPr>
          <p:spPr>
            <a:xfrm>
              <a:off x="8712965" y="4611095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Final 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팀 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32AF6D-49CD-42F7-830B-745C5D27CBBB}"/>
                </a:ext>
              </a:extLst>
            </p:cNvPr>
            <p:cNvSpPr/>
            <p:nvPr/>
          </p:nvSpPr>
          <p:spPr>
            <a:xfrm>
              <a:off x="8712965" y="4061922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03.</a:t>
              </a:r>
            </a:p>
          </p:txBody>
        </p:sp>
      </p:grp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7B40DA4-8386-0502-E4B1-5472BE6E67B8}"/>
              </a:ext>
            </a:extLst>
          </p:cNvPr>
          <p:cNvSpPr/>
          <p:nvPr/>
        </p:nvSpPr>
        <p:spPr>
          <a:xfrm>
            <a:off x="6832145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BE5412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final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 팀프로젝트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1F5C75-DCC5-712B-4C11-62F1BD612D5E}"/>
              </a:ext>
            </a:extLst>
          </p:cNvPr>
          <p:cNvSpPr/>
          <p:nvPr/>
        </p:nvSpPr>
        <p:spPr>
          <a:xfrm>
            <a:off x="2890610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292938"/>
                </a:solidFill>
                <a:latin typeface="+mj-lt"/>
              </a:rPr>
              <a:t>2</a:t>
            </a:r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차 팀프로젝트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4AFB49D-8EC9-6C5F-43A8-16DF1E684F35}"/>
              </a:ext>
            </a:extLst>
          </p:cNvPr>
          <p:cNvSpPr/>
          <p:nvPr/>
        </p:nvSpPr>
        <p:spPr>
          <a:xfrm>
            <a:off x="321578" y="1536318"/>
            <a:ext cx="3532417" cy="1451062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1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차 팀프로젝트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B7DA0-4E8C-6872-B8A6-0413540AF048}"/>
              </a:ext>
            </a:extLst>
          </p:cNvPr>
          <p:cNvSpPr txBox="1"/>
          <p:nvPr/>
        </p:nvSpPr>
        <p:spPr>
          <a:xfrm>
            <a:off x="0" y="422380"/>
            <a:ext cx="28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Plan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4A0FA6-54AD-C713-714D-63A9FFFD366E}"/>
              </a:ext>
            </a:extLst>
          </p:cNvPr>
          <p:cNvSpPr/>
          <p:nvPr/>
        </p:nvSpPr>
        <p:spPr>
          <a:xfrm>
            <a:off x="342899" y="3269673"/>
            <a:ext cx="11468102" cy="584775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63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04423B-BFB5-440B-6B7E-AC030A8A2C72}"/>
              </a:ext>
            </a:extLst>
          </p:cNvPr>
          <p:cNvGrpSpPr/>
          <p:nvPr/>
        </p:nvGrpSpPr>
        <p:grpSpPr>
          <a:xfrm>
            <a:off x="621007" y="1271520"/>
            <a:ext cx="4152273" cy="3433272"/>
            <a:chOff x="480684" y="1518254"/>
            <a:chExt cx="4375216" cy="36306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3B8021B-4C88-E992-E897-F9631C26BEAB}"/>
                </a:ext>
              </a:extLst>
            </p:cNvPr>
            <p:cNvGrpSpPr/>
            <p:nvPr/>
          </p:nvGrpSpPr>
          <p:grpSpPr>
            <a:xfrm>
              <a:off x="480684" y="1518254"/>
              <a:ext cx="4375216" cy="3630650"/>
              <a:chOff x="806800" y="2670408"/>
              <a:chExt cx="4375216" cy="363065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1D3760A-393F-73BA-25C4-5684B16C212C}"/>
                  </a:ext>
                </a:extLst>
              </p:cNvPr>
              <p:cNvGrpSpPr/>
              <p:nvPr/>
            </p:nvGrpSpPr>
            <p:grpSpPr>
              <a:xfrm>
                <a:off x="806800" y="2670408"/>
                <a:ext cx="4375216" cy="3630650"/>
                <a:chOff x="806800" y="2670408"/>
                <a:chExt cx="4375216" cy="363065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F05E6A79-813D-3257-F2F7-A0032456C110}"/>
                    </a:ext>
                  </a:extLst>
                </p:cNvPr>
                <p:cNvGrpSpPr/>
                <p:nvPr/>
              </p:nvGrpSpPr>
              <p:grpSpPr>
                <a:xfrm>
                  <a:off x="806800" y="2670408"/>
                  <a:ext cx="4375216" cy="3630650"/>
                  <a:chOff x="293831" y="845686"/>
                  <a:chExt cx="6814550" cy="5654862"/>
                </a:xfrm>
              </p:grpSpPr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1E2B29F8-B925-2D6F-E61E-48FDD20FC00B}"/>
                      </a:ext>
                    </a:extLst>
                  </p:cNvPr>
                  <p:cNvSpPr/>
                  <p:nvPr/>
                </p:nvSpPr>
                <p:spPr>
                  <a:xfrm>
                    <a:off x="476875" y="1066800"/>
                    <a:ext cx="6467475" cy="40005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l"/>
                    <a:endParaRPr lang="ko-KR" altLang="en-US"/>
                  </a:p>
                </p:txBody>
              </p:sp>
              <p:pic>
                <p:nvPicPr>
                  <p:cNvPr id="25" name="그래픽 24">
                    <a:extLst>
                      <a:ext uri="{FF2B5EF4-FFF2-40B4-BE49-F238E27FC236}">
                        <a16:creationId xmlns:a16="http://schemas.microsoft.com/office/drawing/2014/main" id="{491C0DB6-94A6-5767-AA44-E31A46997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3831" y="845686"/>
                    <a:ext cx="6814550" cy="565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58EE9E1-36B1-5CC4-E6C3-A6DF541A9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0268" y="2872257"/>
                  <a:ext cx="4028280" cy="24211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3226A2D-1235-D3FD-4AA5-9549B216C67E}"/>
                  </a:ext>
                </a:extLst>
              </p:cNvPr>
              <p:cNvSpPr/>
              <p:nvPr/>
            </p:nvSpPr>
            <p:spPr>
              <a:xfrm>
                <a:off x="1090907" y="3196341"/>
                <a:ext cx="3573372" cy="16351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A1F137E-69DC-D13E-A4A1-9D6B609E63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3513" y="5187159"/>
                <a:ext cx="1083687" cy="540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74A640-9E68-2A83-CD29-A1ADBBCFB60E}"/>
                  </a:ext>
                </a:extLst>
              </p:cNvPr>
              <p:cNvSpPr/>
              <p:nvPr/>
            </p:nvSpPr>
            <p:spPr>
              <a:xfrm>
                <a:off x="2466218" y="4874597"/>
                <a:ext cx="1083688" cy="2032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2AEEA9B-A2F8-A610-C06F-67A7999E5183}"/>
                </a:ext>
              </a:extLst>
            </p:cNvPr>
            <p:cNvSpPr/>
            <p:nvPr/>
          </p:nvSpPr>
          <p:spPr>
            <a:xfrm>
              <a:off x="2482303" y="3949067"/>
              <a:ext cx="318782" cy="21555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76DE343B-2E8D-9A29-8CF1-852F18D68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22" y="5467761"/>
            <a:ext cx="4980824" cy="125052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694BD27-3AEA-A0CE-9EE5-AD6C296E0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90" y="4861870"/>
            <a:ext cx="838017" cy="540209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1BD1B0E-FCA5-D319-324B-74838EECFF75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페이징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B116CDC-BA2A-184B-EE98-B2CCD8DC61BE}"/>
              </a:ext>
            </a:extLst>
          </p:cNvPr>
          <p:cNvCxnSpPr>
            <a:cxnSpLocks/>
          </p:cNvCxnSpPr>
          <p:nvPr/>
        </p:nvCxnSpPr>
        <p:spPr>
          <a:xfrm flipV="1">
            <a:off x="3290564" y="1659946"/>
            <a:ext cx="2136844" cy="176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CAC861A-05A6-9FBD-C0D7-E717AD30E9BA}"/>
              </a:ext>
            </a:extLst>
          </p:cNvPr>
          <p:cNvGrpSpPr/>
          <p:nvPr/>
        </p:nvGrpSpPr>
        <p:grpSpPr>
          <a:xfrm>
            <a:off x="5599842" y="588667"/>
            <a:ext cx="4908940" cy="901269"/>
            <a:chOff x="5572315" y="7240088"/>
            <a:chExt cx="7952300" cy="121071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2D42AF-ABCE-F165-92FE-3323C5340B8A}"/>
                </a:ext>
              </a:extLst>
            </p:cNvPr>
            <p:cNvSpPr/>
            <p:nvPr/>
          </p:nvSpPr>
          <p:spPr>
            <a:xfrm>
              <a:off x="5572315" y="7638022"/>
              <a:ext cx="7952300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게시글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페이지당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개의 </a:t>
              </a:r>
              <a:r>
                <a:rPr lang="ko-KR" altLang="ko-KR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페이징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블록 설정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7E3C049-BA9F-2A0E-AED1-9C721B837883}"/>
                </a:ext>
              </a:extLst>
            </p:cNvPr>
            <p:cNvSpPr/>
            <p:nvPr/>
          </p:nvSpPr>
          <p:spPr>
            <a:xfrm>
              <a:off x="5572315" y="7240088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B8C554-AF60-09E7-0349-AFDBD43858F9}"/>
              </a:ext>
            </a:extLst>
          </p:cNvPr>
          <p:cNvGrpSpPr/>
          <p:nvPr/>
        </p:nvGrpSpPr>
        <p:grpSpPr>
          <a:xfrm>
            <a:off x="5527356" y="1624268"/>
            <a:ext cx="6277840" cy="4606402"/>
            <a:chOff x="5392531" y="1276602"/>
            <a:chExt cx="6277840" cy="431992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7DE30AA-C6CD-4C44-186B-F4DD9705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2531" y="1602191"/>
              <a:ext cx="6277840" cy="3994333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3404D6D-B331-093B-7F94-EB4AF0BB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2531" y="1276602"/>
              <a:ext cx="4292614" cy="297181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D3C992-DAA8-2297-D11C-00A8015ACFCF}"/>
              </a:ext>
            </a:extLst>
          </p:cNvPr>
          <p:cNvGrpSpPr/>
          <p:nvPr/>
        </p:nvGrpSpPr>
        <p:grpSpPr>
          <a:xfrm>
            <a:off x="1214428" y="4821068"/>
            <a:ext cx="4152273" cy="607621"/>
            <a:chOff x="5572315" y="7240087"/>
            <a:chExt cx="7952300" cy="107502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244426-38CD-D71B-5130-A8F3AAD7E6A7}"/>
                </a:ext>
              </a:extLst>
            </p:cNvPr>
            <p:cNvSpPr/>
            <p:nvPr/>
          </p:nvSpPr>
          <p:spPr>
            <a:xfrm>
              <a:off x="5572315" y="7638022"/>
              <a:ext cx="7952300" cy="67709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값을 받아서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 시에만 </a:t>
              </a: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글작성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80CFF-CA5F-4F4F-0E97-551E832DF48F}"/>
                </a:ext>
              </a:extLst>
            </p:cNvPr>
            <p:cNvSpPr/>
            <p:nvPr/>
          </p:nvSpPr>
          <p:spPr>
            <a:xfrm>
              <a:off x="5572315" y="7240087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BAB4320-7B73-055B-074C-AB07B4486B3C}"/>
              </a:ext>
            </a:extLst>
          </p:cNvPr>
          <p:cNvCxnSpPr>
            <a:cxnSpLocks/>
          </p:cNvCxnSpPr>
          <p:nvPr/>
        </p:nvCxnSpPr>
        <p:spPr>
          <a:xfrm flipH="1">
            <a:off x="1121535" y="3766037"/>
            <a:ext cx="1359658" cy="993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DC0B496-DB4A-A3A3-F761-3918B83C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08" y="3407835"/>
            <a:ext cx="4892233" cy="1577372"/>
          </a:xfrm>
          <a:prstGeom prst="rect">
            <a:avLst/>
          </a:prstGeom>
          <a:ln w="38100">
            <a:noFill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19C8A91-3D2C-D1D1-C922-24087FBA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425" y="1828137"/>
            <a:ext cx="5071401" cy="1577372"/>
          </a:xfrm>
          <a:prstGeom prst="rect">
            <a:avLst/>
          </a:prstGeom>
          <a:ln w="38100"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AA5958-2935-8E20-204A-636104B6F78A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상세페이지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FF2E194-ED70-AB39-94FD-7E74D4E18749}"/>
              </a:ext>
            </a:extLst>
          </p:cNvPr>
          <p:cNvGrpSpPr/>
          <p:nvPr/>
        </p:nvGrpSpPr>
        <p:grpSpPr>
          <a:xfrm>
            <a:off x="813337" y="4251860"/>
            <a:ext cx="3117763" cy="2588338"/>
            <a:chOff x="696604" y="4106666"/>
            <a:chExt cx="3337573" cy="272380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FDB042C-0832-ADFA-DD64-DD6F2271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79" y="4196525"/>
              <a:ext cx="2673517" cy="1969960"/>
            </a:xfrm>
            <a:prstGeom prst="rect">
              <a:avLst/>
            </a:prstGeom>
            <a:ln w="28575">
              <a:noFill/>
              <a:prstDash val="sysDot"/>
            </a:ln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81CB99B-3EA9-EF5B-1B06-A05247309992}"/>
                </a:ext>
              </a:extLst>
            </p:cNvPr>
            <p:cNvGrpSpPr/>
            <p:nvPr/>
          </p:nvGrpSpPr>
          <p:grpSpPr>
            <a:xfrm>
              <a:off x="696604" y="4106666"/>
              <a:ext cx="3337573" cy="2723804"/>
              <a:chOff x="657358" y="1004944"/>
              <a:chExt cx="3245490" cy="2670341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C06DBA4-8F94-95D1-1994-C04BC599F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3BF429C2-A8D1-CB12-B13C-60E74818B2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3C5BF8D-4553-31A9-8811-3D4ACBDB82A3}"/>
              </a:ext>
            </a:extLst>
          </p:cNvPr>
          <p:cNvGrpSpPr/>
          <p:nvPr/>
        </p:nvGrpSpPr>
        <p:grpSpPr>
          <a:xfrm>
            <a:off x="792757" y="1374303"/>
            <a:ext cx="3117763" cy="2588338"/>
            <a:chOff x="676024" y="1403487"/>
            <a:chExt cx="3117763" cy="25883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D9020-161E-25E9-74EE-677A80736167}"/>
                </a:ext>
              </a:extLst>
            </p:cNvPr>
            <p:cNvGrpSpPr/>
            <p:nvPr/>
          </p:nvGrpSpPr>
          <p:grpSpPr>
            <a:xfrm>
              <a:off x="676024" y="1403487"/>
              <a:ext cx="3117763" cy="2588338"/>
              <a:chOff x="657358" y="1004944"/>
              <a:chExt cx="3245490" cy="2670341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776BF08-5B52-91B2-3CC2-FBC0EDC8F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0ADA9C4E-08A4-89A0-831F-5F394E284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CAE88F1-80BF-0EBB-40F6-08513235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6160" y="1564446"/>
              <a:ext cx="2498249" cy="159750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A8D827-6DFB-7325-F37B-1D74250FAE08}"/>
              </a:ext>
            </a:extLst>
          </p:cNvPr>
          <p:cNvGrpSpPr/>
          <p:nvPr/>
        </p:nvGrpSpPr>
        <p:grpSpPr>
          <a:xfrm>
            <a:off x="5599842" y="589959"/>
            <a:ext cx="4908940" cy="1209655"/>
            <a:chOff x="5572315" y="7308615"/>
            <a:chExt cx="7952300" cy="129887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E152DC9-4CD5-8FEA-7ECA-B62F7031F921}"/>
                </a:ext>
              </a:extLst>
            </p:cNvPr>
            <p:cNvSpPr/>
            <p:nvPr/>
          </p:nvSpPr>
          <p:spPr>
            <a:xfrm>
              <a:off x="5572315" y="7638021"/>
              <a:ext cx="7952300" cy="96946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게시판 상세페이지 및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컨트롤러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문의글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삭제 시 게시판 리스트로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버튼 클릭 시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form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완료 후 상세 페이지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751569-D2A4-0A29-58AC-409AA17CABDA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6CD5D5-7C4B-5D2D-0F48-0F8A0570404F}"/>
              </a:ext>
            </a:extLst>
          </p:cNvPr>
          <p:cNvSpPr/>
          <p:nvPr/>
        </p:nvSpPr>
        <p:spPr>
          <a:xfrm>
            <a:off x="1032893" y="4281044"/>
            <a:ext cx="893184" cy="29095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2B2E1C6-BF54-9298-839C-145DC1225A12}"/>
              </a:ext>
            </a:extLst>
          </p:cNvPr>
          <p:cNvCxnSpPr>
            <a:cxnSpLocks/>
          </p:cNvCxnSpPr>
          <p:nvPr/>
        </p:nvCxnSpPr>
        <p:spPr>
          <a:xfrm flipV="1">
            <a:off x="2044283" y="3629976"/>
            <a:ext cx="3641305" cy="701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C1C1502-D811-1D21-320F-06DEA5FBE7FA}"/>
              </a:ext>
            </a:extLst>
          </p:cNvPr>
          <p:cNvSpPr/>
          <p:nvPr/>
        </p:nvSpPr>
        <p:spPr>
          <a:xfrm>
            <a:off x="1284051" y="2875998"/>
            <a:ext cx="251395" cy="23731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6244B2E-60E8-E05C-A1CF-B913219B6FF4}"/>
              </a:ext>
            </a:extLst>
          </p:cNvPr>
          <p:cNvCxnSpPr>
            <a:cxnSpLocks/>
          </p:cNvCxnSpPr>
          <p:nvPr/>
        </p:nvCxnSpPr>
        <p:spPr>
          <a:xfrm>
            <a:off x="1399259" y="3152227"/>
            <a:ext cx="0" cy="1040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FC333B81-B2D2-D731-1B86-779F32F89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588" y="5491027"/>
            <a:ext cx="4240443" cy="1166122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58D2178C-7CF8-42EF-11DA-58A4F522AFC9}"/>
              </a:ext>
            </a:extLst>
          </p:cNvPr>
          <p:cNvGrpSpPr/>
          <p:nvPr/>
        </p:nvGrpSpPr>
        <p:grpSpPr>
          <a:xfrm>
            <a:off x="5619297" y="5145545"/>
            <a:ext cx="5849608" cy="306569"/>
            <a:chOff x="6064366" y="7017628"/>
            <a:chExt cx="5989198" cy="37034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FC0CD0-F476-3EDF-9588-ED4D135C53C8}"/>
                </a:ext>
              </a:extLst>
            </p:cNvPr>
            <p:cNvSpPr/>
            <p:nvPr/>
          </p:nvSpPr>
          <p:spPr>
            <a:xfrm>
              <a:off x="7178506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값이 작성자와 일치 할 경우에만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8C44253-8FC7-2D49-AC4F-A5AFA8462C8B}"/>
                </a:ext>
              </a:extLst>
            </p:cNvPr>
            <p:cNvSpPr/>
            <p:nvPr/>
          </p:nvSpPr>
          <p:spPr>
            <a:xfrm>
              <a:off x="6064366" y="7017628"/>
              <a:ext cx="1105614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83142E9-6508-9054-0B6A-2AAA8932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77" y="594088"/>
            <a:ext cx="4988251" cy="21189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5857E5-6CC9-D9BE-DA20-42117DA2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76" y="2888512"/>
            <a:ext cx="5754774" cy="3873244"/>
          </a:xfrm>
          <a:prstGeom prst="rect">
            <a:avLst/>
          </a:prstGeom>
          <a:ln w="381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5E6A79-813D-3257-F2F7-A0032456C110}"/>
              </a:ext>
            </a:extLst>
          </p:cNvPr>
          <p:cNvGrpSpPr/>
          <p:nvPr/>
        </p:nvGrpSpPr>
        <p:grpSpPr>
          <a:xfrm>
            <a:off x="873912" y="2863355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2B29F8-B925-2D6F-E61E-48FDD20FC00B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491C0DB6-94A6-5767-AA44-E31A4699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E16AAA6-561F-41D7-A2F4-2A4685B7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19" y="3022834"/>
            <a:ext cx="4039412" cy="244832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4B337E8-22BD-CDC2-2998-393FA63A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25" y="5380106"/>
            <a:ext cx="1083687" cy="5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226A2D-1235-D3FD-4AA5-9549B216C67E}"/>
              </a:ext>
            </a:extLst>
          </p:cNvPr>
          <p:cNvSpPr/>
          <p:nvPr/>
        </p:nvSpPr>
        <p:spPr>
          <a:xfrm>
            <a:off x="991434" y="4378196"/>
            <a:ext cx="1332666" cy="5788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67E7A-E3C4-DC2C-6870-6264CB64CDB0}"/>
              </a:ext>
            </a:extLst>
          </p:cNvPr>
          <p:cNvSpPr/>
          <p:nvPr/>
        </p:nvSpPr>
        <p:spPr>
          <a:xfrm>
            <a:off x="999054" y="5059680"/>
            <a:ext cx="4001347" cy="228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FEF8FB-E6F3-896B-96E6-367A297B1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92" y="2157885"/>
            <a:ext cx="3043010" cy="2057990"/>
          </a:xfrm>
          <a:prstGeom prst="rect">
            <a:avLst/>
          </a:prstGeom>
          <a:ln w="6350">
            <a:solidFill>
              <a:srgbClr val="464A66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C78C50-A592-4614-358E-264049950838}"/>
              </a:ext>
            </a:extLst>
          </p:cNvPr>
          <p:cNvCxnSpPr>
            <a:cxnSpLocks/>
          </p:cNvCxnSpPr>
          <p:nvPr/>
        </p:nvCxnSpPr>
        <p:spPr>
          <a:xfrm flipV="1">
            <a:off x="2331720" y="4289560"/>
            <a:ext cx="439572" cy="378057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A3A916-D313-19B6-9DE7-DBC625B4EF14}"/>
              </a:ext>
            </a:extLst>
          </p:cNvPr>
          <p:cNvGrpSpPr/>
          <p:nvPr/>
        </p:nvGrpSpPr>
        <p:grpSpPr>
          <a:xfrm>
            <a:off x="683668" y="1222002"/>
            <a:ext cx="5130634" cy="636648"/>
            <a:chOff x="6064366" y="7017628"/>
            <a:chExt cx="6118679" cy="3703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A07271D-824B-04A3-C672-78D110C37EE0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관리자</a:t>
              </a:r>
              <a:r>
                <a:rPr lang="en-US" altLang="ko-KR" sz="1200" dirty="0">
                  <a:solidFill>
                    <a:srgbClr val="292938"/>
                  </a:solidFill>
                </a:rPr>
                <a:t>(admin)</a:t>
              </a:r>
              <a:r>
                <a:rPr lang="ko-KR" altLang="en-US" sz="1200" dirty="0">
                  <a:solidFill>
                    <a:srgbClr val="292938"/>
                  </a:solidFill>
                </a:rPr>
                <a:t>이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문의글에</a:t>
              </a:r>
              <a:r>
                <a:rPr lang="ko-KR" altLang="en-US" sz="1200" dirty="0">
                  <a:solidFill>
                    <a:srgbClr val="292938"/>
                  </a:solidFill>
                </a:rPr>
                <a:t> 댓글을 달았을 경우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</a:t>
              </a:r>
              <a:r>
                <a:rPr lang="ko-KR" altLang="en-US" sz="1200" dirty="0">
                  <a:solidFill>
                    <a:srgbClr val="292938"/>
                  </a:solidFill>
                </a:rPr>
                <a:t> 작성자의 </a:t>
              </a:r>
              <a:r>
                <a:rPr lang="en-US" altLang="ko-KR" sz="1200" dirty="0">
                  <a:solidFill>
                    <a:srgbClr val="292938"/>
                  </a:solidFill>
                </a:rPr>
                <a:t>E-Mail</a:t>
              </a:r>
              <a:r>
                <a:rPr lang="ko-KR" altLang="en-US" sz="1200" dirty="0">
                  <a:solidFill>
                    <a:srgbClr val="292938"/>
                  </a:solidFill>
                </a:rPr>
                <a:t>로 해당 내용 전송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318D93-BF02-7BB9-CC3A-D7A7C9956210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10AE010-D501-3D3F-8471-737F788AADFF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댓글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8C10DE-9109-A2C4-4C8B-27B969F90376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6420443" y="699071"/>
            <a:chExt cx="4107902" cy="579493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AA6F7C3-FA03-1393-51A1-61AD6F386DA5}"/>
                </a:ext>
              </a:extLst>
            </p:cNvPr>
            <p:cNvGrpSpPr/>
            <p:nvPr/>
          </p:nvGrpSpPr>
          <p:grpSpPr>
            <a:xfrm>
              <a:off x="6420443" y="699071"/>
              <a:ext cx="4107902" cy="5794934"/>
              <a:chOff x="7892799" y="1060761"/>
              <a:chExt cx="2476500" cy="5039389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2D8D6F4-D583-4D92-23A2-876710881039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9707AADB-6FA9-929D-18A0-E2E7B341A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8347694-CF18-47E2-1A46-C5776924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1970" y="1194015"/>
              <a:ext cx="3749777" cy="484751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C1C394-D1FF-45BF-508D-F3DAD13AFCC0}"/>
              </a:ext>
            </a:extLst>
          </p:cNvPr>
          <p:cNvSpPr/>
          <p:nvPr/>
        </p:nvSpPr>
        <p:spPr>
          <a:xfrm>
            <a:off x="1095331" y="2394140"/>
            <a:ext cx="2842259" cy="3987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Beautiful Soup / Naver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스크래핑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/>
          <p:nvPr/>
        </p:nvCxnSpPr>
        <p:spPr>
          <a:xfrm flipH="1">
            <a:off x="4046706" y="1721796"/>
            <a:ext cx="3299344" cy="79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3995958" y="5194570"/>
            <a:ext cx="3493714" cy="1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951C628-EAF4-CBD6-BD37-FA85166E5CEF}"/>
              </a:ext>
            </a:extLst>
          </p:cNvPr>
          <p:cNvSpPr/>
          <p:nvPr/>
        </p:nvSpPr>
        <p:spPr>
          <a:xfrm>
            <a:off x="967050" y="5188321"/>
            <a:ext cx="2963630" cy="31753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482593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네이버 영화 리뷰 사이트에서 리뷰데이터를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뷰티풀숲을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이용하여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스크래핑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489935" y="5355388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endParaRPr lang="en-US" altLang="ko-KR" sz="1200" dirty="0">
              <a:solidFill>
                <a:srgbClr val="292938"/>
              </a:solidFill>
              <a:latin typeface="Calibri Ligh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286604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A6F7C3-FA03-1393-51A1-61AD6F386DA5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7892799" y="1060761"/>
            <a:chExt cx="2476500" cy="503938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2D8D6F4-D583-4D92-23A2-876710881039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9707AADB-6FA9-929D-18A0-E2E7B341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Selenium / 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Daum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570145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다음의 영화 리뷰사이트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에서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 </a:t>
            </a:r>
            <a:r>
              <a:rPr lang="ko-KR" altLang="ko-KR" sz="1200" kern="1200" dirty="0" err="1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셀레니움을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 </a:t>
            </a:r>
            <a:endParaRPr lang="en-US" altLang="ko-KR" sz="1200" kern="1200" dirty="0">
              <a:solidFill>
                <a:srgbClr val="29293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활용하여 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데이터를 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수집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519095" y="5693702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68C586-29A4-1CBC-A02C-4E2C77237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95" y="1928438"/>
            <a:ext cx="3441720" cy="42194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9DC9-A3EE-7796-6288-53DEAE4EF192}"/>
              </a:ext>
            </a:extLst>
          </p:cNvPr>
          <p:cNvSpPr/>
          <p:nvPr/>
        </p:nvSpPr>
        <p:spPr>
          <a:xfrm>
            <a:off x="831125" y="2297166"/>
            <a:ext cx="3288667" cy="146399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>
            <a:cxnSpLocks/>
          </p:cNvCxnSpPr>
          <p:nvPr/>
        </p:nvCxnSpPr>
        <p:spPr>
          <a:xfrm flipH="1">
            <a:off x="4482593" y="1710945"/>
            <a:ext cx="2875817" cy="683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4519095" y="5194570"/>
            <a:ext cx="2970577" cy="499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52278C-7F03-9884-640A-6A4B5B49C765}"/>
              </a:ext>
            </a:extLst>
          </p:cNvPr>
          <p:cNvSpPr/>
          <p:nvPr/>
        </p:nvSpPr>
        <p:spPr>
          <a:xfrm>
            <a:off x="720054" y="5525312"/>
            <a:ext cx="3288667" cy="4197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946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B97504B-8B81-F73D-C77F-BDEB873DB79F}"/>
              </a:ext>
            </a:extLst>
          </p:cNvPr>
          <p:cNvGrpSpPr/>
          <p:nvPr/>
        </p:nvGrpSpPr>
        <p:grpSpPr>
          <a:xfrm>
            <a:off x="802730" y="2261577"/>
            <a:ext cx="3734673" cy="3058966"/>
            <a:chOff x="331488" y="3688761"/>
            <a:chExt cx="3734673" cy="3058966"/>
          </a:xfrm>
        </p:grpSpPr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A04B5529-D35D-4B1D-2B7E-604A3C4E5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635" y="5823617"/>
              <a:ext cx="688098" cy="341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FC5068D4-E4F8-052C-A846-E03CD9F1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07" y="3717090"/>
              <a:ext cx="3385007" cy="2133872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34493C1-0F04-2B3A-A4A1-A9FF1555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88" y="3688761"/>
              <a:ext cx="3734673" cy="3058966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A0860A2-EDFB-5FFA-131F-E646BA094D7C}"/>
              </a:ext>
            </a:extLst>
          </p:cNvPr>
          <p:cNvSpPr txBox="1"/>
          <p:nvPr/>
        </p:nvSpPr>
        <p:spPr>
          <a:xfrm>
            <a:off x="523056" y="691515"/>
            <a:ext cx="243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69C05B5-4605-0045-F282-E192256222A1}"/>
              </a:ext>
            </a:extLst>
          </p:cNvPr>
          <p:cNvGrpSpPr/>
          <p:nvPr/>
        </p:nvGrpSpPr>
        <p:grpSpPr>
          <a:xfrm>
            <a:off x="5823626" y="788771"/>
            <a:ext cx="5565644" cy="1472806"/>
            <a:chOff x="5572315" y="7308615"/>
            <a:chExt cx="7952300" cy="1298873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CAD6F43-3E42-561E-5FB1-80CD1094D299}"/>
                </a:ext>
              </a:extLst>
            </p:cNvPr>
            <p:cNvSpPr/>
            <p:nvPr/>
          </p:nvSpPr>
          <p:spPr>
            <a:xfrm>
              <a:off x="5572315" y="7638023"/>
              <a:ext cx="7952300" cy="96946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키워드를 입력 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결과의 항목별 검색의 숫자를 출력하며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그 키워드를 붉은색으로 강조하여 출력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검색 키워드를 빈 칸으로 두고 검색하였을 때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en-US" altLang="ko-KR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rownum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을 설정하여 데이터 베이스에 </a:t>
              </a:r>
              <a:r>
                <a:rPr lang="ko-KR" altLang="en-US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저장되어있는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영화 중 무작위로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1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건 출력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DB97A-103F-C284-94E2-013E406EC95C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7" name="그림 176">
            <a:extLst>
              <a:ext uri="{FF2B5EF4-FFF2-40B4-BE49-F238E27FC236}">
                <a16:creationId xmlns:a16="http://schemas.microsoft.com/office/drawing/2014/main" id="{2FD46C40-06BE-2D99-8DC5-7DB70C4D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30" y="2707322"/>
            <a:ext cx="6162675" cy="3171825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1AC123E-5702-D191-7C9A-E640038EDFA0}"/>
              </a:ext>
            </a:extLst>
          </p:cNvPr>
          <p:cNvSpPr/>
          <p:nvPr/>
        </p:nvSpPr>
        <p:spPr>
          <a:xfrm>
            <a:off x="1650798" y="4008930"/>
            <a:ext cx="2038535" cy="41484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753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림 138">
            <a:extLst>
              <a:ext uri="{FF2B5EF4-FFF2-40B4-BE49-F238E27FC236}">
                <a16:creationId xmlns:a16="http://schemas.microsoft.com/office/drawing/2014/main" id="{8FEF4C4D-B339-6B9B-D7BA-621BEB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1732"/>
            <a:ext cx="5092734" cy="20335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D0D7175-0FA4-55CA-5F27-A0814352B461}"/>
              </a:ext>
            </a:extLst>
          </p:cNvPr>
          <p:cNvGrpSpPr/>
          <p:nvPr/>
        </p:nvGrpSpPr>
        <p:grpSpPr>
          <a:xfrm>
            <a:off x="653519" y="5049376"/>
            <a:ext cx="4908940" cy="1440946"/>
            <a:chOff x="5572315" y="7673817"/>
            <a:chExt cx="7952300" cy="248013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5042CC3-9DEE-6203-1E60-EE1256B72CF4}"/>
                </a:ext>
              </a:extLst>
            </p:cNvPr>
            <p:cNvSpPr/>
            <p:nvPr/>
          </p:nvSpPr>
          <p:spPr>
            <a:xfrm>
              <a:off x="5572315" y="8021541"/>
              <a:ext cx="7952300" cy="2132408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가장 최근에 입력된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3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개의 데이터가 출력되며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검색된 데이터가 없을 때는 항목의 탭과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[</a:t>
              </a:r>
              <a:r>
                <a:rPr lang="ko-KR" altLang="en-US" sz="1200" dirty="0" err="1">
                  <a:solidFill>
                    <a:srgbClr val="292938"/>
                  </a:solidFill>
                  <a:latin typeface="Calibri Light"/>
                </a:rPr>
                <a:t>더보기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]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버튼이 비활성화</a:t>
              </a: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많은 데이터를 보고 싶을 때는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[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보기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]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버튼이나 해당 항목의 탭을 클릭하면 해당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항목탭으로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이동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E3C0AE1-7918-C962-8910-266A5A80ACEF}"/>
                </a:ext>
              </a:extLst>
            </p:cNvPr>
            <p:cNvSpPr/>
            <p:nvPr/>
          </p:nvSpPr>
          <p:spPr>
            <a:xfrm>
              <a:off x="5572315" y="7673817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8992AF-C67A-80B0-A31C-E87BAFE7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44" y="5275972"/>
            <a:ext cx="2815960" cy="10403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833291A-1B40-BDF9-E601-4689F31CC6CE}"/>
              </a:ext>
            </a:extLst>
          </p:cNvPr>
          <p:cNvGrpSpPr/>
          <p:nvPr/>
        </p:nvGrpSpPr>
        <p:grpSpPr>
          <a:xfrm>
            <a:off x="6177540" y="857067"/>
            <a:ext cx="3279495" cy="1892817"/>
            <a:chOff x="7906774" y="901524"/>
            <a:chExt cx="4340337" cy="25135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8727D0-870A-0AF0-2F2D-A029370A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6774" y="901524"/>
              <a:ext cx="4340337" cy="251358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429FC6F-344D-0DF3-B14E-E19802B94A94}"/>
                </a:ext>
              </a:extLst>
            </p:cNvPr>
            <p:cNvSpPr/>
            <p:nvPr/>
          </p:nvSpPr>
          <p:spPr>
            <a:xfrm>
              <a:off x="9333772" y="2516521"/>
              <a:ext cx="988809" cy="188317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09158F-BE26-04C1-ED01-EF35CB94DCA3}"/>
              </a:ext>
            </a:extLst>
          </p:cNvPr>
          <p:cNvGrpSpPr/>
          <p:nvPr/>
        </p:nvGrpSpPr>
        <p:grpSpPr>
          <a:xfrm>
            <a:off x="921793" y="1651194"/>
            <a:ext cx="3589158" cy="3058966"/>
            <a:chOff x="399446" y="3363933"/>
            <a:chExt cx="5026951" cy="386319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674986D-8B39-5370-C0A0-F4A64ADAA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16" y="3556251"/>
              <a:ext cx="4668256" cy="256718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2340C03-26EF-D912-BBCB-9A54FCF2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46" y="3363933"/>
              <a:ext cx="5026951" cy="3863197"/>
            </a:xfrm>
            <a:prstGeom prst="rect">
              <a:avLst/>
            </a:prstGeom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6E5EA85-72FA-C8F5-EC20-194AC55FB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182" y="6060063"/>
              <a:ext cx="926195" cy="43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AF10B0-D6A7-CF58-73E6-3EC90085D5E6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34163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7C987-4F9F-0480-F2E8-5CF74EE451BC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(2)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C4D7A5-B69A-807B-EB38-6468E766C473}"/>
              </a:ext>
            </a:extLst>
          </p:cNvPr>
          <p:cNvGrpSpPr/>
          <p:nvPr/>
        </p:nvGrpSpPr>
        <p:grpSpPr>
          <a:xfrm>
            <a:off x="517457" y="1468727"/>
            <a:ext cx="4908940" cy="2580836"/>
            <a:chOff x="5572315" y="7640329"/>
            <a:chExt cx="7952300" cy="44420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408726-4D01-ABFA-CA13-88935682D13C}"/>
                </a:ext>
              </a:extLst>
            </p:cNvPr>
            <p:cNvSpPr/>
            <p:nvPr/>
          </p:nvSpPr>
          <p:spPr>
            <a:xfrm>
              <a:off x="5572315" y="8021540"/>
              <a:ext cx="7952300" cy="406088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페이지에서 검색어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searchValue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탭 분류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(code)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의 값을 매개변수로 받음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 </a:t>
              </a:r>
            </a:p>
            <a:p>
              <a:pPr marL="171450" indent="-171450">
                <a:buFontTx/>
                <a:buChar char="-"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한 페이지당 보여질 게시물 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매개변수인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code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값에 따라 검색 대상이 다르며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각 검색 결과를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ObjectMapper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클래스를 이용하여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JSON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형식으로 변환하여 반환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5BAF74-00EC-821C-D963-1601D12E3A27}"/>
                </a:ext>
              </a:extLst>
            </p:cNvPr>
            <p:cNvSpPr/>
            <p:nvPr/>
          </p:nvSpPr>
          <p:spPr>
            <a:xfrm>
              <a:off x="5572315" y="7640329"/>
              <a:ext cx="2880733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RestController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DB80093-14F3-DDDD-EDBD-E9E538C8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54" y="770513"/>
            <a:ext cx="5534784" cy="59123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FED31-FB9C-9301-564E-D178A1E51E1D}"/>
              </a:ext>
            </a:extLst>
          </p:cNvPr>
          <p:cNvSpPr/>
          <p:nvPr/>
        </p:nvSpPr>
        <p:spPr>
          <a:xfrm>
            <a:off x="7577792" y="1619627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321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C23975-C173-C528-30B8-E1DA3E0E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62" y="922347"/>
            <a:ext cx="6216591" cy="291365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2CE7E5-62BE-438F-E8AB-2EF75A1CD62C}"/>
              </a:ext>
            </a:extLst>
          </p:cNvPr>
          <p:cNvSpPr/>
          <p:nvPr/>
        </p:nvSpPr>
        <p:spPr>
          <a:xfrm>
            <a:off x="5885486" y="1921533"/>
            <a:ext cx="6109197" cy="124147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F3F3F3"/>
                </a:solidFill>
                <a:latin typeface="+mj-lt"/>
              </a:rPr>
              <a:t>ㅔ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9DE220-814A-B92E-6A56-E1CF6F007EA7}"/>
              </a:ext>
            </a:extLst>
          </p:cNvPr>
          <p:cNvSpPr/>
          <p:nvPr/>
        </p:nvSpPr>
        <p:spPr>
          <a:xfrm>
            <a:off x="5859869" y="3354227"/>
            <a:ext cx="2394386" cy="4817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5BB7A31-4F42-78B3-006A-9B3805ED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45" y="3976784"/>
            <a:ext cx="2780041" cy="2734191"/>
          </a:xfrm>
          <a:prstGeom prst="rect">
            <a:avLst/>
          </a:prstGeom>
          <a:ln w="28575">
            <a:noFill/>
            <a:prstDash val="sysDot"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E1C89538-CC5F-2F8A-468E-F0983D8F5E4D}"/>
              </a:ext>
            </a:extLst>
          </p:cNvPr>
          <p:cNvGrpSpPr/>
          <p:nvPr/>
        </p:nvGrpSpPr>
        <p:grpSpPr>
          <a:xfrm>
            <a:off x="683668" y="3429000"/>
            <a:ext cx="3660544" cy="3079597"/>
            <a:chOff x="345643" y="2785534"/>
            <a:chExt cx="4375216" cy="363065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83566F5-8295-F509-50E0-E179FE2D3AA5}"/>
                </a:ext>
              </a:extLst>
            </p:cNvPr>
            <p:cNvGrpSpPr/>
            <p:nvPr/>
          </p:nvGrpSpPr>
          <p:grpSpPr>
            <a:xfrm>
              <a:off x="345643" y="2785534"/>
              <a:ext cx="4375216" cy="3630650"/>
              <a:chOff x="293831" y="845686"/>
              <a:chExt cx="6814550" cy="56548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D5FC706-4A34-9509-2780-787C6DCFDC90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pic>
            <p:nvPicPr>
              <p:cNvPr id="74" name="그래픽 73">
                <a:extLst>
                  <a:ext uri="{FF2B5EF4-FFF2-40B4-BE49-F238E27FC236}">
                    <a16:creationId xmlns:a16="http://schemas.microsoft.com/office/drawing/2014/main" id="{66ECAA2D-23C4-8799-137F-0E61CEBA0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057D5B7-1A8D-38DA-392B-C59061BB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606" y="2976946"/>
              <a:ext cx="4023592" cy="2407300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7C1027-A74C-D864-07FF-9D7B298DB6B3}"/>
                </a:ext>
              </a:extLst>
            </p:cNvPr>
            <p:cNvSpPr/>
            <p:nvPr/>
          </p:nvSpPr>
          <p:spPr>
            <a:xfrm>
              <a:off x="579342" y="3468334"/>
              <a:ext cx="3359815" cy="1332655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F5E5C344-CBB7-E969-01E1-64FB8473D27C}"/>
                </a:ext>
              </a:extLst>
            </p:cNvPr>
            <p:cNvSpPr/>
            <p:nvPr/>
          </p:nvSpPr>
          <p:spPr>
            <a:xfrm>
              <a:off x="579342" y="4881678"/>
              <a:ext cx="342835" cy="161379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1A5ED77-8D98-5E07-9B24-41D629FFAAF6}"/>
              </a:ext>
            </a:extLst>
          </p:cNvPr>
          <p:cNvCxnSpPr>
            <a:cxnSpLocks/>
          </p:cNvCxnSpPr>
          <p:nvPr/>
        </p:nvCxnSpPr>
        <p:spPr>
          <a:xfrm flipV="1">
            <a:off x="1244794" y="3698619"/>
            <a:ext cx="4451921" cy="1576818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B80F3D-B1FA-E8B6-C54F-0DC7A3F1AD12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(3)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B2723FC-CD35-5A9D-7619-4EA299FF0500}"/>
              </a:ext>
            </a:extLst>
          </p:cNvPr>
          <p:cNvGrpSpPr/>
          <p:nvPr/>
        </p:nvGrpSpPr>
        <p:grpSpPr>
          <a:xfrm>
            <a:off x="517457" y="1468728"/>
            <a:ext cx="4908940" cy="1454353"/>
            <a:chOff x="5572315" y="7640329"/>
            <a:chExt cx="7952300" cy="218902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E85F7C9-1723-AF7B-87B3-5B41C91D6848}"/>
                </a:ext>
              </a:extLst>
            </p:cNvPr>
            <p:cNvSpPr/>
            <p:nvPr/>
          </p:nvSpPr>
          <p:spPr>
            <a:xfrm>
              <a:off x="5572315" y="8021542"/>
              <a:ext cx="7952300" cy="1807807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ko-KR" sz="1200" b="0" i="0" kern="1200" spc="0" baseline="0" dirty="0">
                  <a:ln>
                    <a:noFill/>
                  </a:ln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각 항목의 탭에는 최초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개의 데이터가 출력되며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, 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누를 경우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개씩 추가하여 출력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</a:p>
            <a:p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더 이상의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출력될 데이터가 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없을 경우에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숨김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DBBDDF0-7EF2-1035-8E3B-C1B283339338}"/>
                </a:ext>
              </a:extLst>
            </p:cNvPr>
            <p:cNvSpPr/>
            <p:nvPr/>
          </p:nvSpPr>
          <p:spPr>
            <a:xfrm>
              <a:off x="5572315" y="7640329"/>
              <a:ext cx="3022559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 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Data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084DD60-40F0-C646-149E-3855E3955F70}"/>
              </a:ext>
            </a:extLst>
          </p:cNvPr>
          <p:cNvCxnSpPr>
            <a:cxnSpLocks/>
          </p:cNvCxnSpPr>
          <p:nvPr/>
        </p:nvCxnSpPr>
        <p:spPr>
          <a:xfrm flipV="1">
            <a:off x="3768964" y="2967252"/>
            <a:ext cx="2076138" cy="135688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230D74-1627-BAFB-9DF7-9687CD6A20EB}"/>
              </a:ext>
            </a:extLst>
          </p:cNvPr>
          <p:cNvSpPr/>
          <p:nvPr/>
        </p:nvSpPr>
        <p:spPr>
          <a:xfrm>
            <a:off x="5885486" y="3937871"/>
            <a:ext cx="2798200" cy="277310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E858FCA-9876-3C7F-0A51-BEB3D453C400}"/>
              </a:ext>
            </a:extLst>
          </p:cNvPr>
          <p:cNvCxnSpPr>
            <a:cxnSpLocks/>
          </p:cNvCxnSpPr>
          <p:nvPr/>
        </p:nvCxnSpPr>
        <p:spPr>
          <a:xfrm flipV="1">
            <a:off x="8398457" y="1722000"/>
            <a:ext cx="383554" cy="2152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29D567F-D1BA-64D3-6751-05E0A07C5564}"/>
              </a:ext>
            </a:extLst>
          </p:cNvPr>
          <p:cNvSpPr/>
          <p:nvPr/>
        </p:nvSpPr>
        <p:spPr>
          <a:xfrm>
            <a:off x="5994895" y="1522468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A861FC9-B879-F138-5ADE-A9D14C614854}"/>
              </a:ext>
            </a:extLst>
          </p:cNvPr>
          <p:cNvGrpSpPr/>
          <p:nvPr/>
        </p:nvGrpSpPr>
        <p:grpSpPr>
          <a:xfrm>
            <a:off x="8862268" y="3354227"/>
            <a:ext cx="2977281" cy="1512682"/>
            <a:chOff x="5572315" y="7782042"/>
            <a:chExt cx="7952300" cy="129223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1284F0E-760E-1CCB-FA49-98ACAFAA0E98}"/>
                </a:ext>
              </a:extLst>
            </p:cNvPr>
            <p:cNvSpPr/>
            <p:nvPr/>
          </p:nvSpPr>
          <p:spPr>
            <a:xfrm>
              <a:off x="5572315" y="8021542"/>
              <a:ext cx="7952300" cy="105273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페이징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 처리를 위해 </a:t>
              </a:r>
              <a:r>
                <a:rPr lang="en-US" altLang="ko-KR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JsonData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가져오기 위한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Module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함수</a:t>
              </a:r>
              <a:endParaRPr lang="en-US" altLang="ko-KR" sz="1200" dirty="0">
                <a:solidFill>
                  <a:srgbClr val="292938"/>
                </a:solidFill>
                <a:latin typeface="Calibri Light" panose="020F0302020204030204" pitchFamily="34" charset="0"/>
                <a:ea typeface="Arial Unicode MS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Callback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으로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가져온 후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for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문 사용하여 검색 결과 출력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.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37F6B16-19DC-8E80-8BE3-6D40BFE95E61}"/>
                </a:ext>
              </a:extLst>
            </p:cNvPr>
            <p:cNvSpPr/>
            <p:nvPr/>
          </p:nvSpPr>
          <p:spPr>
            <a:xfrm>
              <a:off x="5572315" y="7782042"/>
              <a:ext cx="4873034" cy="23651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Pagination.js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014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197124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C4560-9C8B-0E82-F487-6DF03DAB77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53F2B-3E08-19B2-5F2C-E96EB9A7874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5122632-F716-E0AB-2B35-B06C19613CBF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BFDCE26-92D2-C6EF-F4F2-534CD48E353A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B10B0D0-A557-C563-01A0-E7C98DB75A56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1A21AE-946E-00FD-7BDB-4CC27C67E2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F40D03-A7D6-AB9C-1FE2-28708C0C2DFA}"/>
              </a:ext>
            </a:extLst>
          </p:cNvPr>
          <p:cNvSpPr/>
          <p:nvPr/>
        </p:nvSpPr>
        <p:spPr>
          <a:xfrm>
            <a:off x="6069708" y="578840"/>
            <a:ext cx="46127" cy="61994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2B99B6-2449-E895-FC0A-6F4C39AD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1" y="1472268"/>
            <a:ext cx="5402293" cy="3429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3FEDC6-FE1D-AB06-EFD8-7BE9D8121A8E}"/>
              </a:ext>
            </a:extLst>
          </p:cNvPr>
          <p:cNvSpPr txBox="1"/>
          <p:nvPr/>
        </p:nvSpPr>
        <p:spPr>
          <a:xfrm>
            <a:off x="590666" y="797418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Django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4ED04D-2704-7E2D-630D-96E3AD823319}"/>
              </a:ext>
            </a:extLst>
          </p:cNvPr>
          <p:cNvSpPr/>
          <p:nvPr/>
        </p:nvSpPr>
        <p:spPr>
          <a:xfrm>
            <a:off x="1057013" y="1610686"/>
            <a:ext cx="1736521" cy="151002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EEBE97-F8F9-3259-9DB5-BCE1A351D512}"/>
              </a:ext>
            </a:extLst>
          </p:cNvPr>
          <p:cNvSpPr/>
          <p:nvPr/>
        </p:nvSpPr>
        <p:spPr>
          <a:xfrm>
            <a:off x="289507" y="5381646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67A3D57-25A5-1498-A1F5-3F965BA30F76}"/>
              </a:ext>
            </a:extLst>
          </p:cNvPr>
          <p:cNvSpPr/>
          <p:nvPr/>
        </p:nvSpPr>
        <p:spPr>
          <a:xfrm>
            <a:off x="6252019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F65E32-2A9F-ECFC-7B0F-91F4C8BB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18" y="1416473"/>
            <a:ext cx="5540480" cy="35267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FBEAF1-41AC-4656-3A68-45364DFB3555}"/>
              </a:ext>
            </a:extLst>
          </p:cNvPr>
          <p:cNvSpPr txBox="1"/>
          <p:nvPr/>
        </p:nvSpPr>
        <p:spPr>
          <a:xfrm>
            <a:off x="6686116" y="783567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Ajax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0A1F8-5938-BCB8-417F-EF6D1854CBFE}"/>
              </a:ext>
            </a:extLst>
          </p:cNvPr>
          <p:cNvSpPr txBox="1"/>
          <p:nvPr/>
        </p:nvSpPr>
        <p:spPr>
          <a:xfrm>
            <a:off x="281494" y="5459087"/>
            <a:ext cx="5524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b="1" dirty="0" err="1">
                <a:solidFill>
                  <a:srgbClr val="292938"/>
                </a:solidFill>
              </a:rPr>
              <a:t>OpenWeatherMap</a:t>
            </a:r>
            <a:r>
              <a:rPr lang="en-US" altLang="ko-KR" b="1" dirty="0">
                <a:solidFill>
                  <a:srgbClr val="292938"/>
                </a:solidFill>
              </a:rPr>
              <a:t> API</a:t>
            </a:r>
            <a:r>
              <a:rPr lang="ko-KR" altLang="en-US" b="1" dirty="0">
                <a:solidFill>
                  <a:srgbClr val="292938"/>
                </a:solidFill>
              </a:rPr>
              <a:t>를 사용하여 서울의 현재 기상 상황을 가져옴</a:t>
            </a:r>
            <a:endParaRPr lang="en-US" altLang="ko-KR" sz="800" b="1" dirty="0">
              <a:solidFill>
                <a:srgbClr val="292938"/>
              </a:solidFill>
            </a:endParaRPr>
          </a:p>
          <a:p>
            <a:pPr algn="ctr"/>
            <a:endParaRPr lang="en-US" altLang="ko-KR" b="1" dirty="0">
              <a:solidFill>
                <a:srgbClr val="292938"/>
              </a:solidFill>
            </a:endParaRPr>
          </a:p>
          <a:p>
            <a:r>
              <a:rPr lang="en-US" altLang="ko-KR" dirty="0">
                <a:solidFill>
                  <a:srgbClr val="292938"/>
                </a:solidFill>
              </a:rPr>
              <a:t>1. API </a:t>
            </a:r>
            <a:r>
              <a:rPr lang="ko-KR" altLang="en-US" dirty="0">
                <a:solidFill>
                  <a:srgbClr val="292938"/>
                </a:solidFill>
              </a:rPr>
              <a:t>요청 </a:t>
            </a:r>
            <a:r>
              <a:rPr lang="en-US" altLang="ko-KR" dirty="0">
                <a:solidFill>
                  <a:srgbClr val="292938"/>
                </a:solidFill>
              </a:rPr>
              <a:t>URL</a:t>
            </a:r>
            <a:r>
              <a:rPr lang="ko-KR" altLang="en-US" dirty="0">
                <a:solidFill>
                  <a:srgbClr val="292938"/>
                </a:solidFill>
              </a:rPr>
              <a:t>을 만들어서 </a:t>
            </a:r>
            <a:r>
              <a:rPr lang="en-US" altLang="ko-KR" dirty="0">
                <a:solidFill>
                  <a:srgbClr val="292938"/>
                </a:solidFill>
              </a:rPr>
              <a:t>requests </a:t>
            </a:r>
            <a:r>
              <a:rPr lang="ko-KR" altLang="en-US" dirty="0">
                <a:solidFill>
                  <a:srgbClr val="292938"/>
                </a:solidFill>
              </a:rPr>
              <a:t>모듈을 사용하여 </a:t>
            </a:r>
            <a:r>
              <a:rPr lang="en-US" altLang="ko-KR" dirty="0">
                <a:solidFill>
                  <a:srgbClr val="292938"/>
                </a:solidFill>
              </a:rPr>
              <a:t>API</a:t>
            </a:r>
            <a:r>
              <a:rPr lang="ko-KR" altLang="en-US" dirty="0">
                <a:solidFill>
                  <a:srgbClr val="292938"/>
                </a:solidFill>
              </a:rPr>
              <a:t>에 요청합니다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2. API</a:t>
            </a:r>
            <a:r>
              <a:rPr lang="ko-KR" altLang="en-US" dirty="0">
                <a:solidFill>
                  <a:srgbClr val="292938"/>
                </a:solidFill>
              </a:rPr>
              <a:t>에서 받아온 응답을 </a:t>
            </a:r>
            <a:r>
              <a:rPr lang="en-US" altLang="ko-KR" dirty="0" err="1">
                <a:solidFill>
                  <a:srgbClr val="292938"/>
                </a:solidFill>
              </a:rPr>
              <a:t>json</a:t>
            </a:r>
            <a:r>
              <a:rPr lang="en-US" altLang="ko-KR" dirty="0">
                <a:solidFill>
                  <a:srgbClr val="292938"/>
                </a:solidFill>
              </a:rPr>
              <a:t>() </a:t>
            </a:r>
            <a:r>
              <a:rPr lang="ko-KR" altLang="en-US" dirty="0">
                <a:solidFill>
                  <a:srgbClr val="292938"/>
                </a:solidFill>
              </a:rPr>
              <a:t>메서드를 사용하여 파이썬 </a:t>
            </a:r>
            <a:r>
              <a:rPr lang="ko-KR" altLang="en-US" dirty="0" err="1">
                <a:solidFill>
                  <a:srgbClr val="292938"/>
                </a:solidFill>
              </a:rPr>
              <a:t>딕셔너리</a:t>
            </a:r>
            <a:r>
              <a:rPr lang="ko-KR" altLang="en-US" dirty="0">
                <a:solidFill>
                  <a:srgbClr val="292938"/>
                </a:solidFill>
              </a:rPr>
              <a:t> 형태로 변환합니다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4. </a:t>
            </a:r>
            <a:r>
              <a:rPr lang="ko-KR" altLang="en-US" dirty="0">
                <a:solidFill>
                  <a:srgbClr val="292938"/>
                </a:solidFill>
              </a:rPr>
              <a:t>요청이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형식인 경우 </a:t>
            </a:r>
            <a:r>
              <a:rPr lang="ko-KR" altLang="en-US" dirty="0" err="1">
                <a:solidFill>
                  <a:srgbClr val="292938"/>
                </a:solidFill>
              </a:rPr>
              <a:t>콜백</a:t>
            </a:r>
            <a:r>
              <a:rPr lang="ko-KR" altLang="en-US" dirty="0">
                <a:solidFill>
                  <a:srgbClr val="292938"/>
                </a:solidFill>
              </a:rPr>
              <a:t> 함수 이름을 가져와서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5. </a:t>
            </a:r>
            <a:r>
              <a:rPr lang="ko-KR" altLang="en-US" dirty="0">
                <a:solidFill>
                  <a:srgbClr val="292938"/>
                </a:solidFill>
              </a:rPr>
              <a:t>그렇지 않은 경우 </a:t>
            </a:r>
            <a:r>
              <a:rPr lang="en-US" altLang="ko-KR" dirty="0">
                <a:solidFill>
                  <a:srgbClr val="292938"/>
                </a:solidFill>
              </a:rPr>
              <a:t>JSON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ED53D-67E3-3085-72E9-BF6DA10BC634}"/>
              </a:ext>
            </a:extLst>
          </p:cNvPr>
          <p:cNvSpPr/>
          <p:nvPr/>
        </p:nvSpPr>
        <p:spPr>
          <a:xfrm>
            <a:off x="6371786" y="5392987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94D53-1EBA-5522-33DF-E9E63E5628D5}"/>
              </a:ext>
            </a:extLst>
          </p:cNvPr>
          <p:cNvSpPr txBox="1"/>
          <p:nvPr/>
        </p:nvSpPr>
        <p:spPr>
          <a:xfrm>
            <a:off x="6371511" y="5392987"/>
            <a:ext cx="55242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 </a:t>
            </a:r>
            <a:r>
              <a:rPr lang="en-US" altLang="ko-KR" b="1" dirty="0">
                <a:solidFill>
                  <a:srgbClr val="292938"/>
                </a:solidFill>
              </a:rPr>
              <a:t>jQuery</a:t>
            </a:r>
            <a:r>
              <a:rPr lang="ko-KR" altLang="en-US" b="1" dirty="0">
                <a:solidFill>
                  <a:srgbClr val="292938"/>
                </a:solidFill>
              </a:rPr>
              <a:t>의 </a:t>
            </a:r>
            <a:r>
              <a:rPr lang="en-US" altLang="ko-KR" b="1" dirty="0">
                <a:solidFill>
                  <a:srgbClr val="292938"/>
                </a:solidFill>
              </a:rPr>
              <a:t>Ajax </a:t>
            </a:r>
            <a:r>
              <a:rPr lang="ko-KR" altLang="en-US" b="1" dirty="0">
                <a:solidFill>
                  <a:srgbClr val="292938"/>
                </a:solidFill>
              </a:rPr>
              <a:t>메소드를 사용하여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  <a:r>
              <a:rPr lang="ko-KR" altLang="en-US" b="1" dirty="0">
                <a:solidFill>
                  <a:srgbClr val="292938"/>
                </a:solidFill>
              </a:rPr>
              <a:t>서버에 </a:t>
            </a:r>
            <a:r>
              <a:rPr lang="en-US" altLang="ko-KR" b="1" dirty="0">
                <a:solidFill>
                  <a:srgbClr val="292938"/>
                </a:solidFill>
              </a:rPr>
              <a:t>HTTP GET </a:t>
            </a:r>
            <a:r>
              <a:rPr lang="ko-KR" altLang="en-US" b="1" dirty="0">
                <a:solidFill>
                  <a:srgbClr val="292938"/>
                </a:solidFill>
              </a:rPr>
              <a:t>요청을 보내고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</a:p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응답을 </a:t>
            </a:r>
            <a:r>
              <a:rPr lang="en-US" altLang="ko-KR" b="1" dirty="0">
                <a:solidFill>
                  <a:srgbClr val="292938"/>
                </a:solidFill>
              </a:rPr>
              <a:t>JSONP </a:t>
            </a:r>
            <a:r>
              <a:rPr lang="ko-KR" altLang="en-US" b="1" dirty="0">
                <a:solidFill>
                  <a:srgbClr val="292938"/>
                </a:solidFill>
              </a:rPr>
              <a:t>형식으로 받아와 처리</a:t>
            </a:r>
            <a:endParaRPr lang="en-US" altLang="ko-KR" b="1" dirty="0">
              <a:solidFill>
                <a:srgbClr val="292938"/>
              </a:solidFill>
            </a:endParaRPr>
          </a:p>
          <a:p>
            <a:pPr algn="ctr"/>
            <a:endParaRPr lang="en-US" altLang="ko-KR" dirty="0">
              <a:solidFill>
                <a:srgbClr val="292938"/>
              </a:solidFill>
            </a:endParaRPr>
          </a:p>
          <a:p>
            <a:r>
              <a:rPr lang="en-US" altLang="ko-KR" dirty="0" err="1">
                <a:solidFill>
                  <a:srgbClr val="292938"/>
                </a:solidFill>
              </a:rPr>
              <a:t>dataType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속성에 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en-US" altLang="ko-KR" dirty="0" err="1">
                <a:solidFill>
                  <a:srgbClr val="292938"/>
                </a:solidFill>
              </a:rPr>
              <a:t>jsonp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ko-KR" altLang="en-US" dirty="0">
                <a:solidFill>
                  <a:srgbClr val="292938"/>
                </a:solidFill>
              </a:rPr>
              <a:t>을 설정하면</a:t>
            </a:r>
            <a:r>
              <a:rPr lang="en-US" altLang="ko-KR" dirty="0">
                <a:solidFill>
                  <a:srgbClr val="292938"/>
                </a:solidFill>
              </a:rPr>
              <a:t>, JSONP </a:t>
            </a:r>
            <a:r>
              <a:rPr lang="ko-KR" altLang="en-US" dirty="0">
                <a:solidFill>
                  <a:srgbClr val="292938"/>
                </a:solidFill>
              </a:rPr>
              <a:t>형식으로 데이터를 </a:t>
            </a:r>
            <a:r>
              <a:rPr lang="ko-KR" altLang="en-US" dirty="0" err="1">
                <a:solidFill>
                  <a:srgbClr val="292938"/>
                </a:solidFill>
              </a:rPr>
              <a:t>받아옴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292938"/>
                </a:solidFill>
              </a:rPr>
              <a:t>요청이 성공적으로 처리되면</a:t>
            </a:r>
            <a:r>
              <a:rPr lang="en-US" altLang="ko-KR" dirty="0">
                <a:solidFill>
                  <a:srgbClr val="292938"/>
                </a:solidFill>
              </a:rPr>
              <a:t>, success </a:t>
            </a:r>
            <a:r>
              <a:rPr lang="ko-KR" altLang="en-US" dirty="0">
                <a:solidFill>
                  <a:srgbClr val="292938"/>
                </a:solidFill>
              </a:rPr>
              <a:t>함수가 실행됩니다</a:t>
            </a:r>
            <a:r>
              <a:rPr lang="en-US" altLang="ko-KR" dirty="0">
                <a:solidFill>
                  <a:srgbClr val="292938"/>
                </a:solidFill>
              </a:rPr>
              <a:t>. response </a:t>
            </a:r>
            <a:r>
              <a:rPr lang="ko-KR" altLang="en-US" dirty="0">
                <a:solidFill>
                  <a:srgbClr val="292938"/>
                </a:solidFill>
              </a:rPr>
              <a:t>매개변수에는 서버에서 받아온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데이터가 담겨있으며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ko-KR" altLang="en-US" dirty="0">
                <a:solidFill>
                  <a:srgbClr val="292938"/>
                </a:solidFill>
              </a:rPr>
              <a:t>이 데이터를 이용하여 </a:t>
            </a:r>
            <a:r>
              <a:rPr lang="en-US" altLang="ko-KR" dirty="0">
                <a:solidFill>
                  <a:srgbClr val="292938"/>
                </a:solidFill>
              </a:rPr>
              <a:t>HTML </a:t>
            </a:r>
            <a:r>
              <a:rPr lang="ko-KR" altLang="en-US" dirty="0">
                <a:solidFill>
                  <a:srgbClr val="292938"/>
                </a:solidFill>
              </a:rPr>
              <a:t>문자열을 생성하고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en-US" altLang="ko-KR" dirty="0" err="1">
                <a:solidFill>
                  <a:srgbClr val="292938"/>
                </a:solidFill>
              </a:rPr>
              <a:t>moviewheather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요소에 출력합니다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D6F53A-42B2-599F-FDC8-94B802EF3D80}"/>
              </a:ext>
            </a:extLst>
          </p:cNvPr>
          <p:cNvGrpSpPr/>
          <p:nvPr/>
        </p:nvGrpSpPr>
        <p:grpSpPr>
          <a:xfrm>
            <a:off x="5474712" y="2658456"/>
            <a:ext cx="1215133" cy="770544"/>
            <a:chOff x="5474712" y="2658456"/>
            <a:chExt cx="1215133" cy="770544"/>
          </a:xfrm>
          <a:solidFill>
            <a:schemeClr val="accent4"/>
          </a:solidFill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A68732-E85D-EBF6-AD5C-658E683B0DD1}"/>
                </a:ext>
              </a:extLst>
            </p:cNvPr>
            <p:cNvGrpSpPr/>
            <p:nvPr/>
          </p:nvGrpSpPr>
          <p:grpSpPr>
            <a:xfrm>
              <a:off x="5523939" y="2658456"/>
              <a:ext cx="1091538" cy="770544"/>
              <a:chOff x="11172825" y="10991850"/>
              <a:chExt cx="1841501" cy="1858963"/>
            </a:xfrm>
            <a:grpFill/>
          </p:grpSpPr>
          <p:sp>
            <p:nvSpPr>
              <p:cNvPr id="33" name="Freeform 72">
                <a:extLst>
                  <a:ext uri="{FF2B5EF4-FFF2-40B4-BE49-F238E27FC236}">
                    <a16:creationId xmlns:a16="http://schemas.microsoft.com/office/drawing/2014/main" id="{779DCD04-69E2-495E-4FC5-4EDC7D5FB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6763" y="10995025"/>
                <a:ext cx="817563" cy="1855788"/>
              </a:xfrm>
              <a:custGeom>
                <a:avLst/>
                <a:gdLst>
                  <a:gd name="T0" fmla="*/ 495 w 515"/>
                  <a:gd name="T1" fmla="*/ 436 h 1169"/>
                  <a:gd name="T2" fmla="*/ 462 w 515"/>
                  <a:gd name="T3" fmla="*/ 337 h 1169"/>
                  <a:gd name="T4" fmla="*/ 415 w 515"/>
                  <a:gd name="T5" fmla="*/ 250 h 1169"/>
                  <a:gd name="T6" fmla="*/ 376 w 515"/>
                  <a:gd name="T7" fmla="*/ 200 h 1169"/>
                  <a:gd name="T8" fmla="*/ 264 w 515"/>
                  <a:gd name="T9" fmla="*/ 99 h 1169"/>
                  <a:gd name="T10" fmla="*/ 198 w 515"/>
                  <a:gd name="T11" fmla="*/ 59 h 1169"/>
                  <a:gd name="T12" fmla="*/ 156 w 515"/>
                  <a:gd name="T13" fmla="*/ 40 h 1169"/>
                  <a:gd name="T14" fmla="*/ 134 w 515"/>
                  <a:gd name="T15" fmla="*/ 31 h 1169"/>
                  <a:gd name="T16" fmla="*/ 67 w 515"/>
                  <a:gd name="T17" fmla="*/ 12 h 1169"/>
                  <a:gd name="T18" fmla="*/ 20 w 515"/>
                  <a:gd name="T19" fmla="*/ 0 h 1169"/>
                  <a:gd name="T20" fmla="*/ 0 w 515"/>
                  <a:gd name="T21" fmla="*/ 31 h 1169"/>
                  <a:gd name="T22" fmla="*/ 14 w 515"/>
                  <a:gd name="T23" fmla="*/ 34 h 1169"/>
                  <a:gd name="T24" fmla="*/ 59 w 515"/>
                  <a:gd name="T25" fmla="*/ 42 h 1169"/>
                  <a:gd name="T26" fmla="*/ 122 w 515"/>
                  <a:gd name="T27" fmla="*/ 62 h 1169"/>
                  <a:gd name="T28" fmla="*/ 142 w 515"/>
                  <a:gd name="T29" fmla="*/ 71 h 1169"/>
                  <a:gd name="T30" fmla="*/ 184 w 515"/>
                  <a:gd name="T31" fmla="*/ 87 h 1169"/>
                  <a:gd name="T32" fmla="*/ 245 w 515"/>
                  <a:gd name="T33" fmla="*/ 127 h 1169"/>
                  <a:gd name="T34" fmla="*/ 370 w 515"/>
                  <a:gd name="T35" fmla="*/ 245 h 1169"/>
                  <a:gd name="T36" fmla="*/ 404 w 515"/>
                  <a:gd name="T37" fmla="*/ 295 h 1169"/>
                  <a:gd name="T38" fmla="*/ 445 w 515"/>
                  <a:gd name="T39" fmla="*/ 382 h 1169"/>
                  <a:gd name="T40" fmla="*/ 473 w 515"/>
                  <a:gd name="T41" fmla="*/ 475 h 1169"/>
                  <a:gd name="T42" fmla="*/ 481 w 515"/>
                  <a:gd name="T43" fmla="*/ 540 h 1169"/>
                  <a:gd name="T44" fmla="*/ 479 w 515"/>
                  <a:gd name="T45" fmla="*/ 638 h 1169"/>
                  <a:gd name="T46" fmla="*/ 462 w 515"/>
                  <a:gd name="T47" fmla="*/ 728 h 1169"/>
                  <a:gd name="T48" fmla="*/ 445 w 515"/>
                  <a:gd name="T49" fmla="*/ 787 h 1169"/>
                  <a:gd name="T50" fmla="*/ 365 w 515"/>
                  <a:gd name="T51" fmla="*/ 927 h 1169"/>
                  <a:gd name="T52" fmla="*/ 303 w 515"/>
                  <a:gd name="T53" fmla="*/ 992 h 1169"/>
                  <a:gd name="T54" fmla="*/ 250 w 515"/>
                  <a:gd name="T55" fmla="*/ 1034 h 1169"/>
                  <a:gd name="T56" fmla="*/ 214 w 515"/>
                  <a:gd name="T57" fmla="*/ 1059 h 1169"/>
                  <a:gd name="T58" fmla="*/ 170 w 515"/>
                  <a:gd name="T59" fmla="*/ 1003 h 1169"/>
                  <a:gd name="T60" fmla="*/ 136 w 515"/>
                  <a:gd name="T61" fmla="*/ 1045 h 1169"/>
                  <a:gd name="T62" fmla="*/ 53 w 515"/>
                  <a:gd name="T63" fmla="*/ 1118 h 1169"/>
                  <a:gd name="T64" fmla="*/ 70 w 515"/>
                  <a:gd name="T65" fmla="*/ 1160 h 1169"/>
                  <a:gd name="T66" fmla="*/ 195 w 515"/>
                  <a:gd name="T67" fmla="*/ 1169 h 1169"/>
                  <a:gd name="T68" fmla="*/ 220 w 515"/>
                  <a:gd name="T69" fmla="*/ 1093 h 1169"/>
                  <a:gd name="T70" fmla="*/ 231 w 515"/>
                  <a:gd name="T71" fmla="*/ 1087 h 1169"/>
                  <a:gd name="T72" fmla="*/ 270 w 515"/>
                  <a:gd name="T73" fmla="*/ 1062 h 1169"/>
                  <a:gd name="T74" fmla="*/ 326 w 515"/>
                  <a:gd name="T75" fmla="*/ 1017 h 1169"/>
                  <a:gd name="T76" fmla="*/ 390 w 515"/>
                  <a:gd name="T77" fmla="*/ 947 h 1169"/>
                  <a:gd name="T78" fmla="*/ 476 w 515"/>
                  <a:gd name="T79" fmla="*/ 798 h 1169"/>
                  <a:gd name="T80" fmla="*/ 495 w 515"/>
                  <a:gd name="T81" fmla="*/ 736 h 1169"/>
                  <a:gd name="T82" fmla="*/ 512 w 515"/>
                  <a:gd name="T83" fmla="*/ 641 h 1169"/>
                  <a:gd name="T84" fmla="*/ 512 w 515"/>
                  <a:gd name="T85" fmla="*/ 537 h 1169"/>
                  <a:gd name="T86" fmla="*/ 504 w 515"/>
                  <a:gd name="T87" fmla="*/ 469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5" h="1169">
                    <a:moveTo>
                      <a:pt x="504" y="469"/>
                    </a:moveTo>
                    <a:lnTo>
                      <a:pt x="504" y="469"/>
                    </a:lnTo>
                    <a:lnTo>
                      <a:pt x="495" y="436"/>
                    </a:lnTo>
                    <a:lnTo>
                      <a:pt x="487" y="402"/>
                    </a:lnTo>
                    <a:lnTo>
                      <a:pt x="476" y="371"/>
                    </a:lnTo>
                    <a:lnTo>
                      <a:pt x="462" y="337"/>
                    </a:lnTo>
                    <a:lnTo>
                      <a:pt x="448" y="309"/>
                    </a:lnTo>
                    <a:lnTo>
                      <a:pt x="431" y="278"/>
                    </a:lnTo>
                    <a:lnTo>
                      <a:pt x="415" y="250"/>
                    </a:lnTo>
                    <a:lnTo>
                      <a:pt x="395" y="225"/>
                    </a:lnTo>
                    <a:lnTo>
                      <a:pt x="395" y="225"/>
                    </a:lnTo>
                    <a:lnTo>
                      <a:pt x="376" y="200"/>
                    </a:lnTo>
                    <a:lnTo>
                      <a:pt x="353" y="177"/>
                    </a:lnTo>
                    <a:lnTo>
                      <a:pt x="309" y="135"/>
                    </a:lnTo>
                    <a:lnTo>
                      <a:pt x="264" y="99"/>
                    </a:lnTo>
                    <a:lnTo>
                      <a:pt x="220" y="71"/>
                    </a:lnTo>
                    <a:lnTo>
                      <a:pt x="220" y="71"/>
                    </a:lnTo>
                    <a:lnTo>
                      <a:pt x="198" y="59"/>
                    </a:lnTo>
                    <a:lnTo>
                      <a:pt x="175" y="48"/>
                    </a:lnTo>
                    <a:lnTo>
                      <a:pt x="175" y="48"/>
                    </a:lnTo>
                    <a:lnTo>
                      <a:pt x="156" y="40"/>
                    </a:lnTo>
                    <a:lnTo>
                      <a:pt x="156" y="40"/>
                    </a:lnTo>
                    <a:lnTo>
                      <a:pt x="134" y="31"/>
                    </a:lnTo>
                    <a:lnTo>
                      <a:pt x="134" y="31"/>
                    </a:lnTo>
                    <a:lnTo>
                      <a:pt x="97" y="20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" y="0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33" y="37"/>
                    </a:lnTo>
                    <a:lnTo>
                      <a:pt x="33" y="37"/>
                    </a:lnTo>
                    <a:lnTo>
                      <a:pt x="59" y="42"/>
                    </a:lnTo>
                    <a:lnTo>
                      <a:pt x="59" y="42"/>
                    </a:lnTo>
                    <a:lnTo>
                      <a:pt x="89" y="51"/>
                    </a:lnTo>
                    <a:lnTo>
                      <a:pt x="122" y="62"/>
                    </a:lnTo>
                    <a:lnTo>
                      <a:pt x="122" y="62"/>
                    </a:lnTo>
                    <a:lnTo>
                      <a:pt x="142" y="71"/>
                    </a:lnTo>
                    <a:lnTo>
                      <a:pt x="142" y="71"/>
                    </a:lnTo>
                    <a:lnTo>
                      <a:pt x="161" y="79"/>
                    </a:lnTo>
                    <a:lnTo>
                      <a:pt x="161" y="79"/>
                    </a:lnTo>
                    <a:lnTo>
                      <a:pt x="184" y="87"/>
                    </a:lnTo>
                    <a:lnTo>
                      <a:pt x="203" y="99"/>
                    </a:lnTo>
                    <a:lnTo>
                      <a:pt x="203" y="99"/>
                    </a:lnTo>
                    <a:lnTo>
                      <a:pt x="245" y="127"/>
                    </a:lnTo>
                    <a:lnTo>
                      <a:pt x="289" y="160"/>
                    </a:lnTo>
                    <a:lnTo>
                      <a:pt x="331" y="200"/>
                    </a:lnTo>
                    <a:lnTo>
                      <a:pt x="370" y="245"/>
                    </a:lnTo>
                    <a:lnTo>
                      <a:pt x="370" y="245"/>
                    </a:lnTo>
                    <a:lnTo>
                      <a:pt x="387" y="270"/>
                    </a:lnTo>
                    <a:lnTo>
                      <a:pt x="404" y="295"/>
                    </a:lnTo>
                    <a:lnTo>
                      <a:pt x="420" y="323"/>
                    </a:lnTo>
                    <a:lnTo>
                      <a:pt x="434" y="351"/>
                    </a:lnTo>
                    <a:lnTo>
                      <a:pt x="445" y="382"/>
                    </a:lnTo>
                    <a:lnTo>
                      <a:pt x="456" y="413"/>
                    </a:lnTo>
                    <a:lnTo>
                      <a:pt x="465" y="444"/>
                    </a:lnTo>
                    <a:lnTo>
                      <a:pt x="473" y="475"/>
                    </a:lnTo>
                    <a:lnTo>
                      <a:pt x="473" y="475"/>
                    </a:lnTo>
                    <a:lnTo>
                      <a:pt x="479" y="509"/>
                    </a:lnTo>
                    <a:lnTo>
                      <a:pt x="481" y="540"/>
                    </a:lnTo>
                    <a:lnTo>
                      <a:pt x="481" y="573"/>
                    </a:lnTo>
                    <a:lnTo>
                      <a:pt x="481" y="604"/>
                    </a:lnTo>
                    <a:lnTo>
                      <a:pt x="479" y="638"/>
                    </a:lnTo>
                    <a:lnTo>
                      <a:pt x="476" y="669"/>
                    </a:lnTo>
                    <a:lnTo>
                      <a:pt x="470" y="700"/>
                    </a:lnTo>
                    <a:lnTo>
                      <a:pt x="462" y="728"/>
                    </a:lnTo>
                    <a:lnTo>
                      <a:pt x="462" y="728"/>
                    </a:lnTo>
                    <a:lnTo>
                      <a:pt x="454" y="759"/>
                    </a:lnTo>
                    <a:lnTo>
                      <a:pt x="445" y="787"/>
                    </a:lnTo>
                    <a:lnTo>
                      <a:pt x="420" y="837"/>
                    </a:lnTo>
                    <a:lnTo>
                      <a:pt x="392" y="885"/>
                    </a:lnTo>
                    <a:lnTo>
                      <a:pt x="365" y="927"/>
                    </a:lnTo>
                    <a:lnTo>
                      <a:pt x="365" y="927"/>
                    </a:lnTo>
                    <a:lnTo>
                      <a:pt x="334" y="961"/>
                    </a:lnTo>
                    <a:lnTo>
                      <a:pt x="303" y="992"/>
                    </a:lnTo>
                    <a:lnTo>
                      <a:pt x="276" y="1014"/>
                    </a:lnTo>
                    <a:lnTo>
                      <a:pt x="250" y="1034"/>
                    </a:lnTo>
                    <a:lnTo>
                      <a:pt x="250" y="1034"/>
                    </a:lnTo>
                    <a:lnTo>
                      <a:pt x="231" y="1048"/>
                    </a:lnTo>
                    <a:lnTo>
                      <a:pt x="231" y="1048"/>
                    </a:lnTo>
                    <a:lnTo>
                      <a:pt x="214" y="1059"/>
                    </a:lnTo>
                    <a:lnTo>
                      <a:pt x="214" y="1059"/>
                    </a:lnTo>
                    <a:lnTo>
                      <a:pt x="203" y="1065"/>
                    </a:lnTo>
                    <a:lnTo>
                      <a:pt x="170" y="1003"/>
                    </a:lnTo>
                    <a:lnTo>
                      <a:pt x="170" y="1003"/>
                    </a:lnTo>
                    <a:lnTo>
                      <a:pt x="153" y="1025"/>
                    </a:lnTo>
                    <a:lnTo>
                      <a:pt x="136" y="1045"/>
                    </a:lnTo>
                    <a:lnTo>
                      <a:pt x="117" y="1065"/>
                    </a:lnTo>
                    <a:lnTo>
                      <a:pt x="97" y="1084"/>
                    </a:lnTo>
                    <a:lnTo>
                      <a:pt x="53" y="1118"/>
                    </a:lnTo>
                    <a:lnTo>
                      <a:pt x="8" y="1149"/>
                    </a:lnTo>
                    <a:lnTo>
                      <a:pt x="8" y="1149"/>
                    </a:lnTo>
                    <a:lnTo>
                      <a:pt x="70" y="1160"/>
                    </a:lnTo>
                    <a:lnTo>
                      <a:pt x="131" y="1169"/>
                    </a:lnTo>
                    <a:lnTo>
                      <a:pt x="164" y="1169"/>
                    </a:lnTo>
                    <a:lnTo>
                      <a:pt x="195" y="1169"/>
                    </a:lnTo>
                    <a:lnTo>
                      <a:pt x="225" y="1166"/>
                    </a:lnTo>
                    <a:lnTo>
                      <a:pt x="256" y="1160"/>
                    </a:lnTo>
                    <a:lnTo>
                      <a:pt x="220" y="1093"/>
                    </a:lnTo>
                    <a:lnTo>
                      <a:pt x="220" y="1093"/>
                    </a:lnTo>
                    <a:lnTo>
                      <a:pt x="231" y="1087"/>
                    </a:lnTo>
                    <a:lnTo>
                      <a:pt x="231" y="1087"/>
                    </a:lnTo>
                    <a:lnTo>
                      <a:pt x="248" y="1076"/>
                    </a:lnTo>
                    <a:lnTo>
                      <a:pt x="248" y="1076"/>
                    </a:lnTo>
                    <a:lnTo>
                      <a:pt x="270" y="1062"/>
                    </a:lnTo>
                    <a:lnTo>
                      <a:pt x="270" y="1062"/>
                    </a:lnTo>
                    <a:lnTo>
                      <a:pt x="295" y="1042"/>
                    </a:lnTo>
                    <a:lnTo>
                      <a:pt x="326" y="1017"/>
                    </a:lnTo>
                    <a:lnTo>
                      <a:pt x="356" y="983"/>
                    </a:lnTo>
                    <a:lnTo>
                      <a:pt x="390" y="947"/>
                    </a:lnTo>
                    <a:lnTo>
                      <a:pt x="390" y="947"/>
                    </a:lnTo>
                    <a:lnTo>
                      <a:pt x="420" y="902"/>
                    </a:lnTo>
                    <a:lnTo>
                      <a:pt x="451" y="854"/>
                    </a:lnTo>
                    <a:lnTo>
                      <a:pt x="476" y="798"/>
                    </a:lnTo>
                    <a:lnTo>
                      <a:pt x="484" y="767"/>
                    </a:lnTo>
                    <a:lnTo>
                      <a:pt x="495" y="736"/>
                    </a:lnTo>
                    <a:lnTo>
                      <a:pt x="495" y="736"/>
                    </a:lnTo>
                    <a:lnTo>
                      <a:pt x="501" y="705"/>
                    </a:lnTo>
                    <a:lnTo>
                      <a:pt x="506" y="674"/>
                    </a:lnTo>
                    <a:lnTo>
                      <a:pt x="512" y="641"/>
                    </a:lnTo>
                    <a:lnTo>
                      <a:pt x="515" y="607"/>
                    </a:lnTo>
                    <a:lnTo>
                      <a:pt x="515" y="573"/>
                    </a:lnTo>
                    <a:lnTo>
                      <a:pt x="512" y="537"/>
                    </a:lnTo>
                    <a:lnTo>
                      <a:pt x="509" y="503"/>
                    </a:lnTo>
                    <a:lnTo>
                      <a:pt x="504" y="469"/>
                    </a:lnTo>
                    <a:lnTo>
                      <a:pt x="504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3">
                <a:extLst>
                  <a:ext uri="{FF2B5EF4-FFF2-40B4-BE49-F238E27FC236}">
                    <a16:creationId xmlns:a16="http://schemas.microsoft.com/office/drawing/2014/main" id="{1CF20647-8EA9-AFDA-35E3-12FDF3CB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2825" y="10991850"/>
                <a:ext cx="815975" cy="1858963"/>
              </a:xfrm>
              <a:custGeom>
                <a:avLst/>
                <a:gdLst>
                  <a:gd name="T0" fmla="*/ 481 w 514"/>
                  <a:gd name="T1" fmla="*/ 1131 h 1171"/>
                  <a:gd name="T2" fmla="*/ 456 w 514"/>
                  <a:gd name="T3" fmla="*/ 1126 h 1171"/>
                  <a:gd name="T4" fmla="*/ 392 w 514"/>
                  <a:gd name="T5" fmla="*/ 1106 h 1171"/>
                  <a:gd name="T6" fmla="*/ 353 w 514"/>
                  <a:gd name="T7" fmla="*/ 1092 h 1171"/>
                  <a:gd name="T8" fmla="*/ 311 w 514"/>
                  <a:gd name="T9" fmla="*/ 1069 h 1171"/>
                  <a:gd name="T10" fmla="*/ 225 w 514"/>
                  <a:gd name="T11" fmla="*/ 1010 h 1171"/>
                  <a:gd name="T12" fmla="*/ 144 w 514"/>
                  <a:gd name="T13" fmla="*/ 923 h 1171"/>
                  <a:gd name="T14" fmla="*/ 94 w 514"/>
                  <a:gd name="T15" fmla="*/ 845 h 1171"/>
                  <a:gd name="T16" fmla="*/ 58 w 514"/>
                  <a:gd name="T17" fmla="*/ 758 h 1171"/>
                  <a:gd name="T18" fmla="*/ 41 w 514"/>
                  <a:gd name="T19" fmla="*/ 693 h 1171"/>
                  <a:gd name="T20" fmla="*/ 33 w 514"/>
                  <a:gd name="T21" fmla="*/ 598 h 1171"/>
                  <a:gd name="T22" fmla="*/ 39 w 514"/>
                  <a:gd name="T23" fmla="*/ 502 h 1171"/>
                  <a:gd name="T24" fmla="*/ 50 w 514"/>
                  <a:gd name="T25" fmla="*/ 440 h 1171"/>
                  <a:gd name="T26" fmla="*/ 94 w 514"/>
                  <a:gd name="T27" fmla="*/ 331 h 1171"/>
                  <a:gd name="T28" fmla="*/ 150 w 514"/>
                  <a:gd name="T29" fmla="*/ 244 h 1171"/>
                  <a:gd name="T30" fmla="*/ 239 w 514"/>
                  <a:gd name="T31" fmla="*/ 154 h 1171"/>
                  <a:gd name="T32" fmla="*/ 283 w 514"/>
                  <a:gd name="T33" fmla="*/ 120 h 1171"/>
                  <a:gd name="T34" fmla="*/ 300 w 514"/>
                  <a:gd name="T35" fmla="*/ 112 h 1171"/>
                  <a:gd name="T36" fmla="*/ 347 w 514"/>
                  <a:gd name="T37" fmla="*/ 168 h 1171"/>
                  <a:gd name="T38" fmla="*/ 400 w 514"/>
                  <a:gd name="T39" fmla="*/ 103 h 1171"/>
                  <a:gd name="T40" fmla="*/ 509 w 514"/>
                  <a:gd name="T41" fmla="*/ 19 h 1171"/>
                  <a:gd name="T42" fmla="*/ 384 w 514"/>
                  <a:gd name="T43" fmla="*/ 2 h 1171"/>
                  <a:gd name="T44" fmla="*/ 292 w 514"/>
                  <a:gd name="T45" fmla="*/ 5 h 1171"/>
                  <a:gd name="T46" fmla="*/ 295 w 514"/>
                  <a:gd name="T47" fmla="*/ 75 h 1171"/>
                  <a:gd name="T48" fmla="*/ 267 w 514"/>
                  <a:gd name="T49" fmla="*/ 92 h 1171"/>
                  <a:gd name="T50" fmla="*/ 244 w 514"/>
                  <a:gd name="T51" fmla="*/ 109 h 1171"/>
                  <a:gd name="T52" fmla="*/ 155 w 514"/>
                  <a:gd name="T53" fmla="*/ 185 h 1171"/>
                  <a:gd name="T54" fmla="*/ 94 w 514"/>
                  <a:gd name="T55" fmla="*/ 266 h 1171"/>
                  <a:gd name="T56" fmla="*/ 27 w 514"/>
                  <a:gd name="T57" fmla="*/ 401 h 1171"/>
                  <a:gd name="T58" fmla="*/ 11 w 514"/>
                  <a:gd name="T59" fmla="*/ 463 h 1171"/>
                  <a:gd name="T60" fmla="*/ 0 w 514"/>
                  <a:gd name="T61" fmla="*/ 564 h 1171"/>
                  <a:gd name="T62" fmla="*/ 5 w 514"/>
                  <a:gd name="T63" fmla="*/ 665 h 1171"/>
                  <a:gd name="T64" fmla="*/ 16 w 514"/>
                  <a:gd name="T65" fmla="*/ 732 h 1171"/>
                  <a:gd name="T66" fmla="*/ 52 w 514"/>
                  <a:gd name="T67" fmla="*/ 831 h 1171"/>
                  <a:gd name="T68" fmla="*/ 100 w 514"/>
                  <a:gd name="T69" fmla="*/ 918 h 1171"/>
                  <a:gd name="T70" fmla="*/ 139 w 514"/>
                  <a:gd name="T71" fmla="*/ 968 h 1171"/>
                  <a:gd name="T72" fmla="*/ 250 w 514"/>
                  <a:gd name="T73" fmla="*/ 1069 h 1171"/>
                  <a:gd name="T74" fmla="*/ 317 w 514"/>
                  <a:gd name="T75" fmla="*/ 1112 h 1171"/>
                  <a:gd name="T76" fmla="*/ 359 w 514"/>
                  <a:gd name="T77" fmla="*/ 1131 h 1171"/>
                  <a:gd name="T78" fmla="*/ 378 w 514"/>
                  <a:gd name="T79" fmla="*/ 1137 h 1171"/>
                  <a:gd name="T80" fmla="*/ 448 w 514"/>
                  <a:gd name="T81" fmla="*/ 1159 h 1171"/>
                  <a:gd name="T82" fmla="*/ 495 w 514"/>
                  <a:gd name="T83" fmla="*/ 1168 h 1171"/>
                  <a:gd name="T84" fmla="*/ 514 w 514"/>
                  <a:gd name="T85" fmla="*/ 1137 h 1171"/>
                  <a:gd name="T86" fmla="*/ 498 w 514"/>
                  <a:gd name="T87" fmla="*/ 1134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4" h="1171">
                    <a:moveTo>
                      <a:pt x="498" y="1134"/>
                    </a:moveTo>
                    <a:lnTo>
                      <a:pt x="498" y="1134"/>
                    </a:lnTo>
                    <a:lnTo>
                      <a:pt x="481" y="1131"/>
                    </a:lnTo>
                    <a:lnTo>
                      <a:pt x="481" y="1131"/>
                    </a:lnTo>
                    <a:lnTo>
                      <a:pt x="456" y="1126"/>
                    </a:lnTo>
                    <a:lnTo>
                      <a:pt x="456" y="1126"/>
                    </a:lnTo>
                    <a:lnTo>
                      <a:pt x="425" y="1117"/>
                    </a:lnTo>
                    <a:lnTo>
                      <a:pt x="392" y="1106"/>
                    </a:lnTo>
                    <a:lnTo>
                      <a:pt x="392" y="1106"/>
                    </a:lnTo>
                    <a:lnTo>
                      <a:pt x="372" y="1100"/>
                    </a:lnTo>
                    <a:lnTo>
                      <a:pt x="372" y="1100"/>
                    </a:lnTo>
                    <a:lnTo>
                      <a:pt x="353" y="1092"/>
                    </a:lnTo>
                    <a:lnTo>
                      <a:pt x="353" y="1092"/>
                    </a:lnTo>
                    <a:lnTo>
                      <a:pt x="331" y="1081"/>
                    </a:lnTo>
                    <a:lnTo>
                      <a:pt x="311" y="1069"/>
                    </a:lnTo>
                    <a:lnTo>
                      <a:pt x="311" y="1069"/>
                    </a:lnTo>
                    <a:lnTo>
                      <a:pt x="267" y="1041"/>
                    </a:lnTo>
                    <a:lnTo>
                      <a:pt x="225" y="1010"/>
                    </a:lnTo>
                    <a:lnTo>
                      <a:pt x="183" y="968"/>
                    </a:lnTo>
                    <a:lnTo>
                      <a:pt x="144" y="923"/>
                    </a:lnTo>
                    <a:lnTo>
                      <a:pt x="144" y="923"/>
                    </a:lnTo>
                    <a:lnTo>
                      <a:pt x="128" y="898"/>
                    </a:lnTo>
                    <a:lnTo>
                      <a:pt x="111" y="873"/>
                    </a:lnTo>
                    <a:lnTo>
                      <a:pt x="94" y="845"/>
                    </a:lnTo>
                    <a:lnTo>
                      <a:pt x="80" y="817"/>
                    </a:lnTo>
                    <a:lnTo>
                      <a:pt x="69" y="786"/>
                    </a:lnTo>
                    <a:lnTo>
                      <a:pt x="58" y="758"/>
                    </a:lnTo>
                    <a:lnTo>
                      <a:pt x="50" y="724"/>
                    </a:lnTo>
                    <a:lnTo>
                      <a:pt x="41" y="693"/>
                    </a:lnTo>
                    <a:lnTo>
                      <a:pt x="41" y="693"/>
                    </a:lnTo>
                    <a:lnTo>
                      <a:pt x="36" y="662"/>
                    </a:lnTo>
                    <a:lnTo>
                      <a:pt x="33" y="629"/>
                    </a:lnTo>
                    <a:lnTo>
                      <a:pt x="33" y="598"/>
                    </a:lnTo>
                    <a:lnTo>
                      <a:pt x="33" y="564"/>
                    </a:lnTo>
                    <a:lnTo>
                      <a:pt x="33" y="533"/>
                    </a:lnTo>
                    <a:lnTo>
                      <a:pt x="39" y="502"/>
                    </a:lnTo>
                    <a:lnTo>
                      <a:pt x="44" y="471"/>
                    </a:lnTo>
                    <a:lnTo>
                      <a:pt x="50" y="440"/>
                    </a:lnTo>
                    <a:lnTo>
                      <a:pt x="50" y="440"/>
                    </a:lnTo>
                    <a:lnTo>
                      <a:pt x="58" y="412"/>
                    </a:lnTo>
                    <a:lnTo>
                      <a:pt x="69" y="384"/>
                    </a:lnTo>
                    <a:lnTo>
                      <a:pt x="94" y="331"/>
                    </a:lnTo>
                    <a:lnTo>
                      <a:pt x="119" y="283"/>
                    </a:lnTo>
                    <a:lnTo>
                      <a:pt x="150" y="244"/>
                    </a:lnTo>
                    <a:lnTo>
                      <a:pt x="150" y="244"/>
                    </a:lnTo>
                    <a:lnTo>
                      <a:pt x="180" y="207"/>
                    </a:lnTo>
                    <a:lnTo>
                      <a:pt x="211" y="176"/>
                    </a:lnTo>
                    <a:lnTo>
                      <a:pt x="239" y="154"/>
                    </a:lnTo>
                    <a:lnTo>
                      <a:pt x="264" y="134"/>
                    </a:lnTo>
                    <a:lnTo>
                      <a:pt x="264" y="134"/>
                    </a:lnTo>
                    <a:lnTo>
                      <a:pt x="283" y="120"/>
                    </a:lnTo>
                    <a:lnTo>
                      <a:pt x="283" y="120"/>
                    </a:lnTo>
                    <a:lnTo>
                      <a:pt x="300" y="112"/>
                    </a:lnTo>
                    <a:lnTo>
                      <a:pt x="300" y="112"/>
                    </a:lnTo>
                    <a:lnTo>
                      <a:pt x="311" y="103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61" y="146"/>
                    </a:lnTo>
                    <a:lnTo>
                      <a:pt x="381" y="123"/>
                    </a:lnTo>
                    <a:lnTo>
                      <a:pt x="400" y="103"/>
                    </a:lnTo>
                    <a:lnTo>
                      <a:pt x="420" y="84"/>
                    </a:lnTo>
                    <a:lnTo>
                      <a:pt x="464" y="50"/>
                    </a:lnTo>
                    <a:lnTo>
                      <a:pt x="509" y="19"/>
                    </a:lnTo>
                    <a:lnTo>
                      <a:pt x="509" y="19"/>
                    </a:lnTo>
                    <a:lnTo>
                      <a:pt x="448" y="8"/>
                    </a:lnTo>
                    <a:lnTo>
                      <a:pt x="384" y="2"/>
                    </a:lnTo>
                    <a:lnTo>
                      <a:pt x="353" y="0"/>
                    </a:lnTo>
                    <a:lnTo>
                      <a:pt x="322" y="2"/>
                    </a:lnTo>
                    <a:lnTo>
                      <a:pt x="292" y="5"/>
                    </a:lnTo>
                    <a:lnTo>
                      <a:pt x="258" y="11"/>
                    </a:lnTo>
                    <a:lnTo>
                      <a:pt x="295" y="75"/>
                    </a:lnTo>
                    <a:lnTo>
                      <a:pt x="295" y="75"/>
                    </a:lnTo>
                    <a:lnTo>
                      <a:pt x="283" y="84"/>
                    </a:lnTo>
                    <a:lnTo>
                      <a:pt x="283" y="84"/>
                    </a:lnTo>
                    <a:lnTo>
                      <a:pt x="267" y="92"/>
                    </a:lnTo>
                    <a:lnTo>
                      <a:pt x="267" y="92"/>
                    </a:lnTo>
                    <a:lnTo>
                      <a:pt x="244" y="109"/>
                    </a:lnTo>
                    <a:lnTo>
                      <a:pt x="244" y="109"/>
                    </a:lnTo>
                    <a:lnTo>
                      <a:pt x="217" y="129"/>
                    </a:lnTo>
                    <a:lnTo>
                      <a:pt x="189" y="154"/>
                    </a:lnTo>
                    <a:lnTo>
                      <a:pt x="155" y="185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94" y="266"/>
                    </a:lnTo>
                    <a:lnTo>
                      <a:pt x="64" y="317"/>
                    </a:lnTo>
                    <a:lnTo>
                      <a:pt x="39" y="370"/>
                    </a:lnTo>
                    <a:lnTo>
                      <a:pt x="27" y="401"/>
                    </a:lnTo>
                    <a:lnTo>
                      <a:pt x="19" y="432"/>
                    </a:lnTo>
                    <a:lnTo>
                      <a:pt x="19" y="432"/>
                    </a:lnTo>
                    <a:lnTo>
                      <a:pt x="11" y="463"/>
                    </a:lnTo>
                    <a:lnTo>
                      <a:pt x="5" y="497"/>
                    </a:lnTo>
                    <a:lnTo>
                      <a:pt x="2" y="530"/>
                    </a:lnTo>
                    <a:lnTo>
                      <a:pt x="0" y="564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5" y="665"/>
                    </a:lnTo>
                    <a:lnTo>
                      <a:pt x="11" y="699"/>
                    </a:lnTo>
                    <a:lnTo>
                      <a:pt x="11" y="699"/>
                    </a:lnTo>
                    <a:lnTo>
                      <a:pt x="16" y="732"/>
                    </a:lnTo>
                    <a:lnTo>
                      <a:pt x="27" y="766"/>
                    </a:lnTo>
                    <a:lnTo>
                      <a:pt x="39" y="800"/>
                    </a:lnTo>
                    <a:lnTo>
                      <a:pt x="52" y="831"/>
                    </a:lnTo>
                    <a:lnTo>
                      <a:pt x="66" y="862"/>
                    </a:lnTo>
                    <a:lnTo>
                      <a:pt x="83" y="890"/>
                    </a:lnTo>
                    <a:lnTo>
                      <a:pt x="100" y="918"/>
                    </a:lnTo>
                    <a:lnTo>
                      <a:pt x="119" y="943"/>
                    </a:lnTo>
                    <a:lnTo>
                      <a:pt x="119" y="943"/>
                    </a:lnTo>
                    <a:lnTo>
                      <a:pt x="139" y="968"/>
                    </a:lnTo>
                    <a:lnTo>
                      <a:pt x="161" y="994"/>
                    </a:lnTo>
                    <a:lnTo>
                      <a:pt x="205" y="1033"/>
                    </a:lnTo>
                    <a:lnTo>
                      <a:pt x="250" y="1069"/>
                    </a:lnTo>
                    <a:lnTo>
                      <a:pt x="295" y="1098"/>
                    </a:lnTo>
                    <a:lnTo>
                      <a:pt x="295" y="1098"/>
                    </a:lnTo>
                    <a:lnTo>
                      <a:pt x="317" y="1112"/>
                    </a:lnTo>
                    <a:lnTo>
                      <a:pt x="339" y="1120"/>
                    </a:lnTo>
                    <a:lnTo>
                      <a:pt x="339" y="1120"/>
                    </a:lnTo>
                    <a:lnTo>
                      <a:pt x="359" y="1131"/>
                    </a:lnTo>
                    <a:lnTo>
                      <a:pt x="359" y="1131"/>
                    </a:lnTo>
                    <a:lnTo>
                      <a:pt x="378" y="1137"/>
                    </a:lnTo>
                    <a:lnTo>
                      <a:pt x="378" y="1137"/>
                    </a:lnTo>
                    <a:lnTo>
                      <a:pt x="417" y="1151"/>
                    </a:lnTo>
                    <a:lnTo>
                      <a:pt x="448" y="1159"/>
                    </a:lnTo>
                    <a:lnTo>
                      <a:pt x="448" y="1159"/>
                    </a:lnTo>
                    <a:lnTo>
                      <a:pt x="475" y="1165"/>
                    </a:lnTo>
                    <a:lnTo>
                      <a:pt x="475" y="1165"/>
                    </a:lnTo>
                    <a:lnTo>
                      <a:pt x="495" y="1168"/>
                    </a:lnTo>
                    <a:lnTo>
                      <a:pt x="495" y="1168"/>
                    </a:lnTo>
                    <a:lnTo>
                      <a:pt x="509" y="1171"/>
                    </a:lnTo>
                    <a:lnTo>
                      <a:pt x="514" y="1137"/>
                    </a:lnTo>
                    <a:lnTo>
                      <a:pt x="514" y="1137"/>
                    </a:lnTo>
                    <a:lnTo>
                      <a:pt x="498" y="1134"/>
                    </a:lnTo>
                    <a:lnTo>
                      <a:pt x="498" y="1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D58DF1-1E6E-E54A-2B7A-216E448CC487}"/>
                </a:ext>
              </a:extLst>
            </p:cNvPr>
            <p:cNvSpPr txBox="1"/>
            <p:nvPr/>
          </p:nvSpPr>
          <p:spPr>
            <a:xfrm>
              <a:off x="5474712" y="2868683"/>
              <a:ext cx="121513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2000" b="0" dirty="0">
                  <a:solidFill>
                    <a:srgbClr val="292938"/>
                  </a:solidFill>
                </a:rPr>
                <a:t>JSONP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15496FD-CDC3-0CFB-F04A-43ADF6284732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4-11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API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OpenWeatherMap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CC0B41-A66F-B3E0-7F77-B011F3FA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4" y="560328"/>
            <a:ext cx="846588" cy="8465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EAE093-ED08-D7C0-F9FC-66C46A079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00" y="619249"/>
            <a:ext cx="728746" cy="7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진행 프로세스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일정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환경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4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9F160F-9B1A-8E1D-8DD1-C101E242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78" y="3987806"/>
            <a:ext cx="4856364" cy="25240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215EAD-BDA3-9E36-63A4-3E83BC4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13" y="1091651"/>
            <a:ext cx="4843427" cy="2184553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557257" y="1363788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영화간의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상관관계를 분석하여 비슷한 취향을 가진 사용자들이 선호하는 영화를 추천하는 모델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판다스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(Pandas)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라이브러리의 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read_csv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이용하여 호출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호출한 데이터의 사용자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(id)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평점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영화이름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mtitle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영화장르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mtypes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추출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각각의 영화의 평가점수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 영화관의 유사성을 계산하기 위해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피벗테이블을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matrix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변수에 저장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593745" y="3634872"/>
            <a:ext cx="5182038" cy="2976644"/>
            <a:chOff x="6661802" y="743295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470" y="801015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9E3206-4797-D450-1A16-16CABE3C9D9B}"/>
              </a:ext>
            </a:extLst>
          </p:cNvPr>
          <p:cNvGrpSpPr/>
          <p:nvPr/>
        </p:nvGrpSpPr>
        <p:grpSpPr>
          <a:xfrm>
            <a:off x="6520046" y="771592"/>
            <a:ext cx="5182038" cy="2632988"/>
            <a:chOff x="6661802" y="743295"/>
            <a:chExt cx="5182038" cy="2604364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E73769C-A786-9827-BEFE-8D8FE528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8E7D8D-50EB-2DF8-D6A7-9155AE5DC687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정규화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774F6-09F4-A001-AA45-9E1D65E82656}"/>
              </a:ext>
            </a:extLst>
          </p:cNvPr>
          <p:cNvSpPr txBox="1"/>
          <p:nvPr/>
        </p:nvSpPr>
        <p:spPr>
          <a:xfrm>
            <a:off x="1214428" y="57715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4B517-2CBF-A488-5AC6-D82CDF4A5126}"/>
              </a:ext>
            </a:extLst>
          </p:cNvPr>
          <p:cNvSpPr txBox="1"/>
          <p:nvPr/>
        </p:nvSpPr>
        <p:spPr>
          <a:xfrm>
            <a:off x="523056" y="3998178"/>
            <a:ext cx="53302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공부하고 삭제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코드는 입력된 </a:t>
            </a:r>
            <a:r>
              <a:rPr lang="ko-KR" altLang="en-US" sz="1400" dirty="0" err="1">
                <a:solidFill>
                  <a:srgbClr val="FF0000"/>
                </a:solidFill>
              </a:rPr>
              <a:t>data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DataFrame</a:t>
            </a:r>
            <a:r>
              <a:rPr lang="ko-KR" altLang="en-US" sz="1400" dirty="0">
                <a:solidFill>
                  <a:srgbClr val="FF0000"/>
                </a:solidFill>
              </a:rPr>
              <a:t> 객체를 </a:t>
            </a:r>
            <a:r>
              <a:rPr lang="ko-KR" altLang="en-US" sz="1400" dirty="0" err="1">
                <a:solidFill>
                  <a:srgbClr val="FF0000"/>
                </a:solidFill>
              </a:rPr>
              <a:t>LID와</a:t>
            </a:r>
            <a:r>
              <a:rPr lang="ko-KR" altLang="en-US" sz="1400" dirty="0">
                <a:solidFill>
                  <a:srgbClr val="FF0000"/>
                </a:solidFill>
              </a:rPr>
              <a:t> MTITLE 열을 기준으로 재구성하여, 각 영화의 MGOOD 열 값들이 </a:t>
            </a:r>
            <a:r>
              <a:rPr lang="ko-KR" altLang="en-US" sz="1400" dirty="0" err="1">
                <a:solidFill>
                  <a:srgbClr val="FF0000"/>
                </a:solidFill>
              </a:rPr>
              <a:t>LID를</a:t>
            </a:r>
            <a:r>
              <a:rPr lang="ko-KR" altLang="en-US" sz="1400" dirty="0">
                <a:solidFill>
                  <a:srgbClr val="FF0000"/>
                </a:solidFill>
              </a:rPr>
              <a:t> 행으로, </a:t>
            </a:r>
            <a:r>
              <a:rPr lang="ko-KR" altLang="en-US" sz="1400" dirty="0" err="1">
                <a:solidFill>
                  <a:srgbClr val="FF0000"/>
                </a:solidFill>
              </a:rPr>
              <a:t>MTITLE을</a:t>
            </a:r>
            <a:r>
              <a:rPr lang="ko-KR" altLang="en-US" sz="1400" dirty="0">
                <a:solidFill>
                  <a:srgbClr val="FF0000"/>
                </a:solidFill>
              </a:rPr>
              <a:t> 열로 하는 피벗테이블(</a:t>
            </a:r>
            <a:r>
              <a:rPr lang="ko-KR" altLang="en-US" sz="1400" dirty="0" err="1">
                <a:solidFill>
                  <a:srgbClr val="FF0000"/>
                </a:solidFill>
              </a:rPr>
              <a:t>pivot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table</a:t>
            </a:r>
            <a:r>
              <a:rPr lang="ko-KR" altLang="en-US" sz="1400" dirty="0">
                <a:solidFill>
                  <a:srgbClr val="FF0000"/>
                </a:solidFill>
              </a:rPr>
              <a:t>) 형태로 만들어 </a:t>
            </a:r>
            <a:r>
              <a:rPr lang="ko-KR" altLang="en-US" sz="1400" dirty="0" err="1">
                <a:solidFill>
                  <a:srgbClr val="FF0000"/>
                </a:solidFill>
              </a:rPr>
              <a:t>matrix</a:t>
            </a:r>
            <a:r>
              <a:rPr lang="ko-KR" altLang="en-US" sz="1400" dirty="0">
                <a:solidFill>
                  <a:srgbClr val="FF0000"/>
                </a:solidFill>
              </a:rPr>
              <a:t> 변수에 저장하는 코드입니다.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 피벗테이블은 추천 시스템에서 다른 영화와의 상관관계를 계산하는 데 사용됩니다. </a:t>
            </a:r>
            <a:r>
              <a:rPr lang="ko-KR" altLang="en-US" sz="1400" dirty="0" err="1">
                <a:solidFill>
                  <a:srgbClr val="FF0000"/>
                </a:solidFill>
              </a:rPr>
              <a:t>matrix의</a:t>
            </a:r>
            <a:r>
              <a:rPr lang="ko-KR" altLang="en-US" sz="1400" dirty="0">
                <a:solidFill>
                  <a:srgbClr val="FF0000"/>
                </a:solidFill>
              </a:rPr>
              <a:t> 각 열은 각각의 영화를 나타내며, 각 열의 값은 해당 영화에 대한 평가 점수(여기서는 MGOOD 열 값)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나타냅니다. 따라서 이 피벗테이블을 이용하면, 영화 간의 유사성을 계산할 수 있습니다.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D7973B-F5C5-141C-04EC-2B5B0992AA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3316" y="5229285"/>
            <a:ext cx="1087233" cy="464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58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5E5E6B1-6356-C412-2171-66A3E0284E29}"/>
              </a:ext>
            </a:extLst>
          </p:cNvPr>
          <p:cNvGrpSpPr/>
          <p:nvPr/>
        </p:nvGrpSpPr>
        <p:grpSpPr>
          <a:xfrm>
            <a:off x="742841" y="1290738"/>
            <a:ext cx="5182038" cy="2632988"/>
            <a:chOff x="6386899" y="755400"/>
            <a:chExt cx="5182038" cy="26329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E97EE5E-B433-5A06-ED80-2E7C5D0EE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2970" y="1081569"/>
              <a:ext cx="4899163" cy="2188528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9E3206-4797-D450-1A16-16CABE3C9D9B}"/>
                </a:ext>
              </a:extLst>
            </p:cNvPr>
            <p:cNvGrpSpPr/>
            <p:nvPr/>
          </p:nvGrpSpPr>
          <p:grpSpPr>
            <a:xfrm>
              <a:off x="6386899" y="755400"/>
              <a:ext cx="5182038" cy="2632988"/>
              <a:chOff x="6661802" y="743295"/>
              <a:chExt cx="5182038" cy="2604364"/>
            </a:xfrm>
          </p:grpSpPr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2E73769C-A786-9827-BEFE-8D8FE528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08E7D8D-50EB-2DF8-D6A7-9155AE5DC687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826951" y="4061284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영화의 평점과 장르를 이용하여 상관관계를 계산하는 함수와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가중치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GENRE_WEIGHT,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비슷한 장르의 영화일수록 가중치를 더해 더 적합한 추천 영화를 선택하는 함수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recommend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코딩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댓글데이터에 포함된 영화이름을 입력하여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영화와 유사한 영화 리스트를 출력하여 시각화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0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JupyterNoteBook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A7AA3-855E-CE93-52D1-75EE08315E06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A46120-562E-91C5-1F53-FF985ABFA0F7}"/>
              </a:ext>
            </a:extLst>
          </p:cNvPr>
          <p:cNvGrpSpPr/>
          <p:nvPr/>
        </p:nvGrpSpPr>
        <p:grpSpPr>
          <a:xfrm>
            <a:off x="7403639" y="1299276"/>
            <a:ext cx="3766639" cy="5047361"/>
            <a:chOff x="7403639" y="1299276"/>
            <a:chExt cx="3766639" cy="50473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411A47-AB7B-C324-64CB-D8F209681C48}"/>
                </a:ext>
              </a:extLst>
            </p:cNvPr>
            <p:cNvGrpSpPr/>
            <p:nvPr/>
          </p:nvGrpSpPr>
          <p:grpSpPr>
            <a:xfrm>
              <a:off x="7403639" y="1299276"/>
              <a:ext cx="3766639" cy="5047361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08A354C-00F0-2C6E-5B2A-4679E8EDED1E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3BD84C02-6420-715E-D01F-A344EC766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7593A7-81F2-A53E-CAF5-8B406B95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1917" y="1759879"/>
              <a:ext cx="3170082" cy="4223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420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pyCharm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-Django)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D8610-AD6B-9CB1-71AC-A64F01AE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4" y="1302134"/>
            <a:ext cx="4584615" cy="2687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AC84E7-EC64-8125-39E8-3916B099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4" y="3989798"/>
            <a:ext cx="4524234" cy="2687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B9203-3D19-7C54-EF32-7DDA7E94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46" y="691515"/>
            <a:ext cx="4805979" cy="33697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1A95A-52F5-2911-BAB4-50F996F8D466}"/>
              </a:ext>
            </a:extLst>
          </p:cNvPr>
          <p:cNvSpPr/>
          <p:nvPr/>
        </p:nvSpPr>
        <p:spPr>
          <a:xfrm>
            <a:off x="7108524" y="1974664"/>
            <a:ext cx="3671330" cy="148409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69C1C5-109B-4471-41ED-304F3E056A0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509611" y="2585586"/>
            <a:ext cx="2851834" cy="542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00FA39-4239-0397-0561-3B3AEF5C0036}"/>
              </a:ext>
            </a:extLst>
          </p:cNvPr>
          <p:cNvSpPr txBox="1"/>
          <p:nvPr/>
        </p:nvSpPr>
        <p:spPr>
          <a:xfrm>
            <a:off x="4361445" y="2447086"/>
            <a:ext cx="90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가중치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052CC-32BA-713C-72EE-682D867F2FF1}"/>
              </a:ext>
            </a:extLst>
          </p:cNvPr>
          <p:cNvSpPr txBox="1"/>
          <p:nvPr/>
        </p:nvSpPr>
        <p:spPr>
          <a:xfrm>
            <a:off x="4361445" y="3105834"/>
            <a:ext cx="222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pearsonR</a:t>
            </a:r>
            <a:r>
              <a:rPr lang="ko-KR" altLang="en-US" sz="1200" dirty="0"/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영화의 평점과 장르를 이용하여 상관관계를 계산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BE2BBE-946B-07D2-AAE8-97FB421752A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1669409" y="3429000"/>
            <a:ext cx="26920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17B9F1-E789-D186-F510-80217C44785C}"/>
              </a:ext>
            </a:extLst>
          </p:cNvPr>
          <p:cNvSpPr/>
          <p:nvPr/>
        </p:nvSpPr>
        <p:spPr>
          <a:xfrm>
            <a:off x="391032" y="3948441"/>
            <a:ext cx="4021577" cy="27703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4472115" y="1341161"/>
            <a:ext cx="222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통신으로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보내기 위한 코드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  <a:stCxn id="39" idx="2"/>
            <a:endCxn id="14" idx="1"/>
          </p:cNvCxnSpPr>
          <p:nvPr/>
        </p:nvCxnSpPr>
        <p:spPr>
          <a:xfrm>
            <a:off x="5585353" y="1987492"/>
            <a:ext cx="1523171" cy="72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A1CF84-CF87-B378-5369-CDB85F090563}"/>
              </a:ext>
            </a:extLst>
          </p:cNvPr>
          <p:cNvSpPr txBox="1"/>
          <p:nvPr/>
        </p:nvSpPr>
        <p:spPr>
          <a:xfrm>
            <a:off x="5061302" y="4292799"/>
            <a:ext cx="173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Recommend: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비슷한 장르의 영화일수록 가중치를 더해 더 적합한 추천 영화를 선택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E5B5C0D-3F0A-5609-6EFD-D1686E1F125B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472115" y="4509238"/>
            <a:ext cx="589187" cy="19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D5678E1-4D0B-F1EB-90A2-5BD71F59A5F7}"/>
              </a:ext>
            </a:extLst>
          </p:cNvPr>
          <p:cNvGrpSpPr/>
          <p:nvPr/>
        </p:nvGrpSpPr>
        <p:grpSpPr>
          <a:xfrm>
            <a:off x="7108524" y="4287238"/>
            <a:ext cx="3436111" cy="2239204"/>
            <a:chOff x="8296711" y="4601944"/>
            <a:chExt cx="3436111" cy="223920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8A42F34-F795-3AEC-4623-A8B7B90B8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8036" y="4964008"/>
              <a:ext cx="3124786" cy="1877140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4B48399-1BC5-31C7-CB9C-81B849C5D07E}"/>
                </a:ext>
              </a:extLst>
            </p:cNvPr>
            <p:cNvGrpSpPr/>
            <p:nvPr/>
          </p:nvGrpSpPr>
          <p:grpSpPr>
            <a:xfrm>
              <a:off x="8296711" y="4601944"/>
              <a:ext cx="3436111" cy="2193721"/>
              <a:chOff x="6661802" y="743295"/>
              <a:chExt cx="5182038" cy="2604364"/>
            </a:xfrm>
          </p:grpSpPr>
          <p:pic>
            <p:nvPicPr>
              <p:cNvPr id="91" name="그래픽 90">
                <a:extLst>
                  <a:ext uri="{FF2B5EF4-FFF2-40B4-BE49-F238E27FC236}">
                    <a16:creationId xmlns:a16="http://schemas.microsoft.com/office/drawing/2014/main" id="{2C10B2C1-1E00-0293-9F72-9DB36E5A7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AA525A3-A717-C6FB-D2D3-1BF785635F68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C05BDF-D747-32BC-AAD6-DFFB8C7BF721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3672165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666678-A66C-2E4E-8C6C-C5627C01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6" y="2427928"/>
            <a:ext cx="5082438" cy="373855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4B9474-9248-D8E0-82D2-2F291FF8AB17}"/>
              </a:ext>
            </a:extLst>
          </p:cNvPr>
          <p:cNvGrpSpPr/>
          <p:nvPr/>
        </p:nvGrpSpPr>
        <p:grpSpPr>
          <a:xfrm>
            <a:off x="391032" y="1826684"/>
            <a:ext cx="5358205" cy="4475904"/>
            <a:chOff x="6445985" y="1183850"/>
            <a:chExt cx="5358205" cy="447590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86CC0EBB-D42B-6BBD-D3F6-B3A108CB0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C3298-C9FC-D9C4-F2F0-EF0331108B31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결과출력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305204-193D-2686-DC88-22F1E751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37" y="562095"/>
            <a:ext cx="5905173" cy="34290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cinemu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9685890" y="1363188"/>
            <a:ext cx="224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받은 데이터를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타입으로 받아서 출력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</p:cNvCxnSpPr>
          <p:nvPr/>
        </p:nvCxnSpPr>
        <p:spPr>
          <a:xfrm flipH="1">
            <a:off x="9404059" y="1594020"/>
            <a:ext cx="281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E3158A-CE22-C0F5-1F9A-7561FAD6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851" y="3991095"/>
            <a:ext cx="4504661" cy="24666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F4E7BD-EAAD-BA82-E8EF-09F46886C512}"/>
              </a:ext>
            </a:extLst>
          </p:cNvPr>
          <p:cNvSpPr/>
          <p:nvPr/>
        </p:nvSpPr>
        <p:spPr>
          <a:xfrm>
            <a:off x="6371018" y="1153180"/>
            <a:ext cx="3033041" cy="88534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2644C-76F6-3472-0079-962351C64BCD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1782946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>
                <a:solidFill>
                  <a:srgbClr val="F3F3F3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BFE24-D272-44A6-ACA2-762822DD6EEF}"/>
              </a:ext>
            </a:extLst>
          </p:cNvPr>
          <p:cNvSpPr txBox="1"/>
          <p:nvPr/>
        </p:nvSpPr>
        <p:spPr>
          <a:xfrm>
            <a:off x="4195283" y="3689904"/>
            <a:ext cx="3802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3F3F3"/>
                </a:solidFill>
              </a:rPr>
              <a:t>010-9148-6283</a:t>
            </a:r>
            <a:endParaRPr lang="ko-KR" altLang="en-US" sz="11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8FB4C8E-728E-4AA2-A027-2DA132CDFCB6}"/>
              </a:ext>
            </a:extLst>
          </p:cNvPr>
          <p:cNvSpPr/>
          <p:nvPr/>
        </p:nvSpPr>
        <p:spPr>
          <a:xfrm>
            <a:off x="3216397" y="2557932"/>
            <a:ext cx="1025403" cy="1025403"/>
          </a:xfrm>
          <a:prstGeom prst="ellipse">
            <a:avLst/>
          </a:prstGeom>
          <a:solidFill>
            <a:srgbClr val="29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AC910C-DC7C-4DFE-8D42-D59AEA3FEA77}"/>
              </a:ext>
            </a:extLst>
          </p:cNvPr>
          <p:cNvSpPr/>
          <p:nvPr/>
        </p:nvSpPr>
        <p:spPr>
          <a:xfrm>
            <a:off x="1847249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28A94-B2B7-4C51-962D-680435513283}"/>
              </a:ext>
            </a:extLst>
          </p:cNvPr>
          <p:cNvSpPr/>
          <p:nvPr/>
        </p:nvSpPr>
        <p:spPr>
          <a:xfrm>
            <a:off x="6581052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1BCABE-6669-4405-76C6-FD8EEB5E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3" y="1735597"/>
            <a:ext cx="5163762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110A52-A316-5A1B-4610-4ACAE9F4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735597"/>
            <a:ext cx="4773593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71E998-F4D4-0C57-F98E-5EAD47D26D54}"/>
              </a:ext>
            </a:extLst>
          </p:cNvPr>
          <p:cNvSpPr/>
          <p:nvPr/>
        </p:nvSpPr>
        <p:spPr>
          <a:xfrm>
            <a:off x="1676755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665BB-4037-EFFE-4BD1-F39064C87451}"/>
              </a:ext>
            </a:extLst>
          </p:cNvPr>
          <p:cNvSpPr/>
          <p:nvPr/>
        </p:nvSpPr>
        <p:spPr>
          <a:xfrm>
            <a:off x="6969284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61AD5D-893E-4CA5-2BC9-4FB0ACFBF444}"/>
              </a:ext>
            </a:extLst>
          </p:cNvPr>
          <p:cNvSpPr/>
          <p:nvPr/>
        </p:nvSpPr>
        <p:spPr>
          <a:xfrm>
            <a:off x="566853" y="5870498"/>
            <a:ext cx="10310590" cy="46166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3F3F3"/>
                </a:solidFill>
              </a:rPr>
              <a:t>100…%</a:t>
            </a:r>
            <a:endParaRPr lang="ko-KR" altLang="en-US" sz="2000" dirty="0">
              <a:solidFill>
                <a:srgbClr val="F3F3F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53918D-2536-C873-1CF8-5A3F4966F698}"/>
              </a:ext>
            </a:extLst>
          </p:cNvPr>
          <p:cNvSpPr/>
          <p:nvPr/>
        </p:nvSpPr>
        <p:spPr>
          <a:xfrm>
            <a:off x="10877442" y="5870498"/>
            <a:ext cx="773667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F30E4-4D88-6F2F-4180-55A3E0D9618F}"/>
              </a:ext>
            </a:extLst>
          </p:cNvPr>
          <p:cNvSpPr/>
          <p:nvPr/>
        </p:nvSpPr>
        <p:spPr>
          <a:xfrm>
            <a:off x="10877442" y="5870498"/>
            <a:ext cx="522253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E46E20-218E-4F2C-B865-605731B0BE52}"/>
              </a:ext>
            </a:extLst>
          </p:cNvPr>
          <p:cNvSpPr/>
          <p:nvPr/>
        </p:nvSpPr>
        <p:spPr>
          <a:xfrm>
            <a:off x="10877442" y="5870498"/>
            <a:ext cx="258289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49C8D-6BC7-33C3-01B2-D714CF8617CE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2-1.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414395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FBCC553-D33F-7676-A61D-55FA5ABE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"/>
            <a:ext cx="12192000" cy="68567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90ED4D4-AC66-C3FA-E7F4-EE79304308A7}"/>
              </a:ext>
            </a:extLst>
          </p:cNvPr>
          <p:cNvGrpSpPr/>
          <p:nvPr/>
        </p:nvGrpSpPr>
        <p:grpSpPr>
          <a:xfrm>
            <a:off x="109068" y="53818"/>
            <a:ext cx="846342" cy="312085"/>
            <a:chOff x="629665" y="-23981"/>
            <a:chExt cx="846342" cy="31208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4A71E0-E8BC-8B39-1BAC-AD3DFB513E2F}"/>
                </a:ext>
              </a:extLst>
            </p:cNvPr>
            <p:cNvSpPr/>
            <p:nvPr/>
          </p:nvSpPr>
          <p:spPr>
            <a:xfrm>
              <a:off x="629665" y="-19673"/>
              <a:ext cx="219075" cy="307777"/>
            </a:xfrm>
            <a:prstGeom prst="ellipse">
              <a:avLst/>
            </a:prstGeom>
            <a:solidFill>
              <a:srgbClr val="EA6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8273757-7B1E-7CE7-F6BD-C33D7EE5AEEA}"/>
                </a:ext>
              </a:extLst>
            </p:cNvPr>
            <p:cNvSpPr/>
            <p:nvPr/>
          </p:nvSpPr>
          <p:spPr>
            <a:xfrm>
              <a:off x="1237882" y="63694"/>
              <a:ext cx="238125" cy="188550"/>
            </a:xfrm>
            <a:prstGeom prst="ellipse">
              <a:avLst/>
            </a:prstGeom>
            <a:solidFill>
              <a:srgbClr val="64C6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8E3949-2E5E-81F2-B19E-DB0A901A5574}"/>
                </a:ext>
              </a:extLst>
            </p:cNvPr>
            <p:cNvSpPr/>
            <p:nvPr/>
          </p:nvSpPr>
          <p:spPr>
            <a:xfrm>
              <a:off x="865389" y="-23981"/>
              <a:ext cx="335507" cy="307777"/>
            </a:xfrm>
            <a:prstGeom prst="ellipse">
              <a:avLst/>
            </a:prstGeom>
            <a:solidFill>
              <a:srgbClr val="F2B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D88C5F-C1BA-AF02-0802-4CCBE1426A8E}"/>
              </a:ext>
            </a:extLst>
          </p:cNvPr>
          <p:cNvGrpSpPr/>
          <p:nvPr/>
        </p:nvGrpSpPr>
        <p:grpSpPr>
          <a:xfrm>
            <a:off x="1" y="0"/>
            <a:ext cx="12191998" cy="6858000"/>
            <a:chOff x="276226" y="912450"/>
            <a:chExt cx="11649074" cy="6498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276226" y="912450"/>
              <a:ext cx="11649074" cy="649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D1039D-A489-F282-DB70-ECC8CB7CC7F7}"/>
                </a:ext>
              </a:extLst>
            </p:cNvPr>
            <p:cNvSpPr txBox="1"/>
            <p:nvPr/>
          </p:nvSpPr>
          <p:spPr>
            <a:xfrm>
              <a:off x="4035699" y="953486"/>
              <a:ext cx="4130127" cy="362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2-2.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환경 </a:t>
              </a:r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도구 및 사용기술</a:t>
              </a: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335C086D-7FB0-4B27-BE3B-5A5AFB1A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1402557"/>
            <a:ext cx="248964" cy="1807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7D35E-4CA6-A036-CD14-BAF30C988067}"/>
              </a:ext>
            </a:extLst>
          </p:cNvPr>
          <p:cNvSpPr/>
          <p:nvPr/>
        </p:nvSpPr>
        <p:spPr>
          <a:xfrm>
            <a:off x="7650760" y="25418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D2FAE9-9A7C-008B-EE6B-E9C7923E8C7C}"/>
              </a:ext>
            </a:extLst>
          </p:cNvPr>
          <p:cNvSpPr/>
          <p:nvPr/>
        </p:nvSpPr>
        <p:spPr>
          <a:xfrm>
            <a:off x="7955560" y="56914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59FEBC-F62E-8C1F-75DB-A4EEC805C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2317313"/>
            <a:ext cx="1403350" cy="1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F175CC-7272-8C65-3911-663089360526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환경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아키텍쳐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00E6649-3E97-E2AE-F2F2-077ACFCFF001}"/>
              </a:ext>
            </a:extLst>
          </p:cNvPr>
          <p:cNvSpPr/>
          <p:nvPr/>
        </p:nvSpPr>
        <p:spPr>
          <a:xfrm>
            <a:off x="3697624" y="4038064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E1E8C5-AC62-49B3-1FA6-7D619C38231A}"/>
              </a:ext>
            </a:extLst>
          </p:cNvPr>
          <p:cNvSpPr/>
          <p:nvPr/>
        </p:nvSpPr>
        <p:spPr>
          <a:xfrm>
            <a:off x="3704687" y="1708235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08E601-4CDB-B692-4A80-4EF877A4B83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665224" y="2733235"/>
            <a:ext cx="6457052" cy="0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60C6290-AD1B-B1F9-1195-F1930D6FC524}"/>
              </a:ext>
            </a:extLst>
          </p:cNvPr>
          <p:cNvSpPr/>
          <p:nvPr/>
        </p:nvSpPr>
        <p:spPr>
          <a:xfrm>
            <a:off x="95625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211F36-EFFC-267F-0571-9E77849CA0E2}"/>
              </a:ext>
            </a:extLst>
          </p:cNvPr>
          <p:cNvSpPr/>
          <p:nvPr/>
        </p:nvSpPr>
        <p:spPr>
          <a:xfrm>
            <a:off x="9122276" y="1670840"/>
            <a:ext cx="2124792" cy="2124790"/>
          </a:xfrm>
          <a:prstGeom prst="ellipse">
            <a:avLst/>
          </a:prstGeom>
          <a:noFill/>
          <a:ln w="9525" cap="rnd">
            <a:solidFill>
              <a:srgbClr val="292938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1FD51B-093C-4E39-8F8D-EAA8E6B13C0F}"/>
              </a:ext>
            </a:extLst>
          </p:cNvPr>
          <p:cNvSpPr/>
          <p:nvPr/>
        </p:nvSpPr>
        <p:spPr>
          <a:xfrm>
            <a:off x="933018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A4FFC3-5C72-C592-5363-BB6FD03B0852}"/>
              </a:ext>
            </a:extLst>
          </p:cNvPr>
          <p:cNvCxnSpPr>
            <a:cxnSpLocks/>
          </p:cNvCxnSpPr>
          <p:nvPr/>
        </p:nvCxnSpPr>
        <p:spPr>
          <a:xfrm>
            <a:off x="956258" y="1496047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E92C72-5402-070A-2225-66BE22317138}"/>
              </a:ext>
            </a:extLst>
          </p:cNvPr>
          <p:cNvSpPr txBox="1"/>
          <p:nvPr/>
        </p:nvSpPr>
        <p:spPr>
          <a:xfrm>
            <a:off x="748345" y="1095627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92938"/>
                </a:solidFill>
              </a:rPr>
              <a:t>Client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DA986-30D2-3F6F-2F59-BE571F2CF7BE}"/>
              </a:ext>
            </a:extLst>
          </p:cNvPr>
          <p:cNvSpPr txBox="1"/>
          <p:nvPr/>
        </p:nvSpPr>
        <p:spPr>
          <a:xfrm>
            <a:off x="3578706" y="1095625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BackEnd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0901C-F690-2971-3887-3F61EFB9C3BA}"/>
              </a:ext>
            </a:extLst>
          </p:cNvPr>
          <p:cNvSpPr txBox="1"/>
          <p:nvPr/>
        </p:nvSpPr>
        <p:spPr>
          <a:xfrm>
            <a:off x="6278825" y="1079109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FrontEnd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A95A7-51D5-237E-DA12-490D650EE59C}"/>
              </a:ext>
            </a:extLst>
          </p:cNvPr>
          <p:cNvSpPr txBox="1"/>
          <p:nvPr/>
        </p:nvSpPr>
        <p:spPr>
          <a:xfrm>
            <a:off x="9122275" y="1061094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DataBase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817E0-DF23-211B-2E20-7BC7C140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62" y="1529415"/>
            <a:ext cx="2407634" cy="24076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8820D-2AB4-FD5F-1C88-17A3550E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09" y="2082982"/>
            <a:ext cx="1300501" cy="1300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68DA8F-2051-98DB-30A5-77A7D921E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13" y="4429463"/>
            <a:ext cx="1292497" cy="125372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EFB912F-2EEB-2D25-6D0E-AECAEBB9804F}"/>
              </a:ext>
            </a:extLst>
          </p:cNvPr>
          <p:cNvSpPr/>
          <p:nvPr/>
        </p:nvSpPr>
        <p:spPr>
          <a:xfrm>
            <a:off x="956258" y="4179191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E227CD-01E1-B599-4FC8-F93EDE16D8D6}"/>
              </a:ext>
            </a:extLst>
          </p:cNvPr>
          <p:cNvCxnSpPr>
            <a:cxnSpLocks/>
          </p:cNvCxnSpPr>
          <p:nvPr/>
        </p:nvCxnSpPr>
        <p:spPr>
          <a:xfrm>
            <a:off x="3778648" y="149573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7D172-F15F-E741-076A-6015B0771E09}"/>
              </a:ext>
            </a:extLst>
          </p:cNvPr>
          <p:cNvCxnSpPr>
            <a:cxnSpLocks/>
          </p:cNvCxnSpPr>
          <p:nvPr/>
        </p:nvCxnSpPr>
        <p:spPr>
          <a:xfrm>
            <a:off x="6478767" y="1510019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155867-8CEB-ED1D-2CAE-47D1F2862E34}"/>
              </a:ext>
            </a:extLst>
          </p:cNvPr>
          <p:cNvCxnSpPr>
            <a:cxnSpLocks/>
          </p:cNvCxnSpPr>
          <p:nvPr/>
        </p:nvCxnSpPr>
        <p:spPr>
          <a:xfrm>
            <a:off x="9354325" y="145871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B36990E-045C-36FB-89C0-1FF727E46BE9}"/>
              </a:ext>
            </a:extLst>
          </p:cNvPr>
          <p:cNvCxnSpPr>
            <a:cxnSpLocks/>
            <a:stCxn id="19" idx="0"/>
            <a:endCxn id="7" idx="4"/>
          </p:cNvCxnSpPr>
          <p:nvPr/>
        </p:nvCxnSpPr>
        <p:spPr>
          <a:xfrm flipV="1">
            <a:off x="1810741" y="3587717"/>
            <a:ext cx="0" cy="591474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4B12AB4-483D-B5ED-4E7E-8863F8242F0C}"/>
              </a:ext>
            </a:extLst>
          </p:cNvPr>
          <p:cNvSpPr/>
          <p:nvPr/>
        </p:nvSpPr>
        <p:spPr>
          <a:xfrm>
            <a:off x="3786201" y="1798772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4D68205-C8EF-BFCB-AD3E-19F76F48E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58" y="1838345"/>
            <a:ext cx="1503994" cy="150399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08CB53-25A2-B593-D1B5-591E2E0215A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38328" y="3514505"/>
            <a:ext cx="2071" cy="523559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9F765CD-FF7E-5901-C7D1-0E68903E7501}"/>
              </a:ext>
            </a:extLst>
          </p:cNvPr>
          <p:cNvSpPr/>
          <p:nvPr/>
        </p:nvSpPr>
        <p:spPr>
          <a:xfrm>
            <a:off x="3783845" y="4128856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2C403-EC24-0B00-F734-A3CF9115F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25" y="4684297"/>
            <a:ext cx="1537130" cy="806993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C90AC5-6E4B-F77C-8F17-3567B139002D}"/>
              </a:ext>
            </a:extLst>
          </p:cNvPr>
          <p:cNvGrpSpPr/>
          <p:nvPr/>
        </p:nvGrpSpPr>
        <p:grpSpPr>
          <a:xfrm>
            <a:off x="6411462" y="1848073"/>
            <a:ext cx="1885549" cy="1890548"/>
            <a:chOff x="6353094" y="1848073"/>
            <a:chExt cx="1885549" cy="189054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49C7CC0-C801-029D-7D1F-75583A4CBC05}"/>
                </a:ext>
              </a:extLst>
            </p:cNvPr>
            <p:cNvSpPr/>
            <p:nvPr/>
          </p:nvSpPr>
          <p:spPr>
            <a:xfrm>
              <a:off x="6353094" y="1848073"/>
              <a:ext cx="1885549" cy="1890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0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0EF324-DB94-8F92-822E-4063B3F1256B}"/>
                </a:ext>
              </a:extLst>
            </p:cNvPr>
            <p:cNvSpPr/>
            <p:nvPr/>
          </p:nvSpPr>
          <p:spPr>
            <a:xfrm>
              <a:off x="6436341" y="1929977"/>
              <a:ext cx="1708966" cy="1708965"/>
            </a:xfrm>
            <a:prstGeom prst="ellipse">
              <a:avLst/>
            </a:prstGeom>
            <a:solidFill>
              <a:schemeClr val="bg1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AECEE41-DA3E-FA62-7340-15309DFC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866" y="2418838"/>
              <a:ext cx="1462481" cy="731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34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상세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3-1.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린 캔버스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8027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2938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4000" dirty="0">
            <a:solidFill>
              <a:srgbClr val="F3F3F3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2738</Words>
  <Application>Microsoft Office PowerPoint</Application>
  <PresentationFormat>와이드스크린</PresentationFormat>
  <Paragraphs>467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Noto Sans KR</vt:lpstr>
      <vt:lpstr>맑은 고딕</vt:lpstr>
      <vt:lpstr>한컴 고딕</vt:lpstr>
      <vt:lpstr>휴먼편지체</vt:lpstr>
      <vt:lpstr>Arial</vt:lpstr>
      <vt:lpstr>Calibri Light</vt:lpstr>
      <vt:lpstr>Consolas</vt:lpstr>
      <vt:lpstr>Elephant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전동준[ 직원퇴직 / 통합의학교실 ]</cp:lastModifiedBy>
  <cp:revision>251</cp:revision>
  <dcterms:created xsi:type="dcterms:W3CDTF">2019-04-06T05:20:47Z</dcterms:created>
  <dcterms:modified xsi:type="dcterms:W3CDTF">2023-04-03T14:00:14Z</dcterms:modified>
</cp:coreProperties>
</file>